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 id="2147483746" r:id="rId5"/>
    <p:sldMasterId id="2147483776" r:id="rId6"/>
    <p:sldMasterId id="2147483806" r:id="rId7"/>
  </p:sldMasterIdLst>
  <p:notesMasterIdLst>
    <p:notesMasterId r:id="rId22"/>
  </p:notesMasterIdLst>
  <p:sldIdLst>
    <p:sldId id="4469" r:id="rId8"/>
    <p:sldId id="4483" r:id="rId9"/>
    <p:sldId id="4485" r:id="rId10"/>
    <p:sldId id="4486" r:id="rId11"/>
    <p:sldId id="4471" r:id="rId12"/>
    <p:sldId id="4451" r:id="rId13"/>
    <p:sldId id="4475" r:id="rId14"/>
    <p:sldId id="4476" r:id="rId15"/>
    <p:sldId id="4477" r:id="rId16"/>
    <p:sldId id="4478" r:id="rId17"/>
    <p:sldId id="4479" r:id="rId18"/>
    <p:sldId id="4484" r:id="rId19"/>
    <p:sldId id="4481" r:id="rId20"/>
    <p:sldId id="4482"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rategic Plan Overview" id="{F55FA80B-92A8-470F-B1A2-20ADA7F2EFE0}">
          <p14:sldIdLst>
            <p14:sldId id="4469"/>
            <p14:sldId id="4483"/>
            <p14:sldId id="4485"/>
            <p14:sldId id="4486"/>
            <p14:sldId id="4471"/>
            <p14:sldId id="4451"/>
            <p14:sldId id="4475"/>
            <p14:sldId id="4476"/>
            <p14:sldId id="4477"/>
            <p14:sldId id="4478"/>
            <p14:sldId id="4479"/>
            <p14:sldId id="4484"/>
            <p14:sldId id="4481"/>
            <p14:sldId id="4482"/>
          </p14:sldIdLst>
        </p14:section>
      </p14:sectionLst>
    </p:ext>
    <p:ext uri="{EFAFB233-063F-42B5-8137-9DF3F51BA10A}">
      <p15:sldGuideLst xmlns:p15="http://schemas.microsoft.com/office/powerpoint/2012/main">
        <p15:guide id="2" pos="2862" userDrawn="1">
          <p15:clr>
            <a:srgbClr val="A4A3A4"/>
          </p15:clr>
        </p15:guide>
        <p15:guide id="3" orient="horz" pos="163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3194AC-73C9-C67A-84EA-9F9D6F30084C}" name="Lisa Nicolaou" initials="LN" userId="S::lisa.Nicolaou@mihin.org::9004e622-8832-4327-b6b6-07a57601e2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253E8E"/>
    <a:srgbClr val="40C2CC"/>
    <a:srgbClr val="364277"/>
    <a:srgbClr val="6074AC"/>
    <a:srgbClr val="0D15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68CC6-54D2-6094-8033-2D8E9A7C9EA4}" v="1" dt="2024-07-31T13:07:15.619"/>
    <p1510:client id="{70AF1188-2EB0-D3BE-F7B8-FBB98FB3A403}" v="30" dt="2024-07-29T20:00:44.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28" autoAdjust="0"/>
    <p:restoredTop sz="86449" autoAdjust="0"/>
  </p:normalViewPr>
  <p:slideViewPr>
    <p:cSldViewPr snapToGrid="0" showGuides="1">
      <p:cViewPr varScale="1">
        <p:scale>
          <a:sx n="147" d="100"/>
          <a:sy n="147" d="100"/>
        </p:scale>
        <p:origin x="444" y="126"/>
      </p:cViewPr>
      <p:guideLst>
        <p:guide pos="2862"/>
        <p:guide orient="horz" pos="1638"/>
      </p:guideLst>
    </p:cSldViewPr>
  </p:slideViewPr>
  <p:outlineViewPr>
    <p:cViewPr>
      <p:scale>
        <a:sx n="33" d="100"/>
        <a:sy n="33" d="100"/>
      </p:scale>
      <p:origin x="0" y="0"/>
    </p:cViewPr>
  </p:outlineViewPr>
  <p:notesTextViewPr>
    <p:cViewPr>
      <p:scale>
        <a:sx n="3" d="2"/>
        <a:sy n="3" d="2"/>
      </p:scale>
      <p:origin x="0" y="0"/>
    </p:cViewPr>
  </p:notesTextViewPr>
  <p:gridSpacing cx="54863" cy="54863"/>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9B76E-4379-584F-A9B0-7546FAD1E903}" type="datetimeFigureOut">
              <a:rPr lang="en-US" smtClean="0"/>
              <a:t>8/6/2024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78E48-2057-5C4E-A8B1-2B3D7DB2E826}" type="slidenum">
              <a:rPr lang="en-US" smtClean="0"/>
              <a:t>‹#›</a:t>
            </a:fld>
            <a:endParaRPr lang="en-US"/>
          </a:p>
        </p:txBody>
      </p:sp>
    </p:spTree>
    <p:extLst>
      <p:ext uri="{BB962C8B-B14F-4D97-AF65-F5344CB8AC3E}">
        <p14:creationId xmlns:p14="http://schemas.microsoft.com/office/powerpoint/2010/main" val="218220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Joanne:</a:t>
            </a:r>
            <a:br>
              <a:rPr lang="en-US" dirty="0">
                <a:cs typeface="+mn-lt"/>
              </a:rPr>
            </a:br>
            <a:br>
              <a:rPr lang="en-US" dirty="0">
                <a:cs typeface="+mn-lt"/>
              </a:rPr>
            </a:br>
            <a:r>
              <a:rPr lang="en-US" dirty="0"/>
              <a:t>It is my pleasure to introduce Isabell M. Pacheco, the Chief Administrative Officer of the Michigan Health Information Network. With over 25 years of extensive experience in healthcare operations and leadership, Isabell brings a wealth of expertise to our organization.</a:t>
            </a:r>
            <a:br>
              <a:rPr lang="en-US" dirty="0">
                <a:cs typeface="+mn-lt"/>
              </a:rPr>
            </a:br>
            <a:br>
              <a:rPr lang="en-US" dirty="0">
                <a:cs typeface="+mn-lt"/>
              </a:rPr>
            </a:br>
            <a:r>
              <a:rPr lang="en-US" dirty="0"/>
              <a:t>Key Points of Her Leadership and Expertise:</a:t>
            </a:r>
            <a:br>
              <a:rPr lang="en-US" dirty="0">
                <a:cs typeface="+mn-lt"/>
              </a:rPr>
            </a:br>
            <a:endParaRPr lang="en-US" dirty="0"/>
          </a:p>
          <a:p>
            <a:pPr marL="228600" indent="-228600">
              <a:buAutoNum type="arabicPeriod"/>
            </a:pPr>
            <a:r>
              <a:rPr lang="en-US" dirty="0"/>
              <a:t>Proven Executive Leadership: Isabell currently serves as the Chief Administrative Officer at </a:t>
            </a:r>
            <a:r>
              <a:rPr lang="en-US" err="1"/>
              <a:t>MiHIN</a:t>
            </a:r>
            <a:r>
              <a:rPr lang="en-US"/>
              <a:t>, where she has been instrumental in overseeing our budget, driving operational excellence, and leading cross-functional teams. Her role involves ensuring the efficiency of our operations and aligning them with strategic goals set by our Board of Directors.</a:t>
            </a:r>
            <a:endParaRPr lang="en-US" dirty="0"/>
          </a:p>
          <a:p>
            <a:pPr marL="228600" indent="-228600">
              <a:buAutoNum type="arabicPeriod"/>
            </a:pPr>
            <a:r>
              <a:rPr lang="en-US" dirty="0"/>
              <a:t>Strategic and Operational Excellence: At </a:t>
            </a:r>
            <a:r>
              <a:rPr lang="en-US" err="1"/>
              <a:t>MiHIN</a:t>
            </a:r>
            <a:r>
              <a:rPr lang="en-US"/>
              <a:t>, she has successfully managed primary operations, developed and implemented critical policies and procedures, and played a key role in our strategic direction. Her oversight extends to ensuring robust financial and operational controls, which are essential for our continued success.</a:t>
            </a:r>
          </a:p>
          <a:p>
            <a:pPr marL="228600" indent="-228600">
              <a:buAutoNum type="arabicPeriod"/>
            </a:pPr>
            <a:r>
              <a:rPr lang="en-US" dirty="0"/>
              <a:t>Successful Track Record: Prior to joining </a:t>
            </a:r>
            <a:r>
              <a:rPr lang="en-US" err="1"/>
              <a:t>MiHIN</a:t>
            </a:r>
            <a:r>
              <a:rPr lang="en-US" dirty="0"/>
              <a:t>, Isabell demonstrated remarkable achievements in various roles, including as Chief Operating Officer at the Interoperability Institute, where she led significant organizational changes and supported the transition to Agile workflows. Her work at </a:t>
            </a:r>
            <a:r>
              <a:rPr lang="en-US" err="1"/>
              <a:t>Nuvem</a:t>
            </a:r>
            <a:r>
              <a:rPr lang="en-US"/>
              <a:t> Health and Sentry Data Systems further highlights her ability to scale operations and enhance client satisfaction.</a:t>
            </a:r>
          </a:p>
          <a:p>
            <a:pPr marL="228600" indent="-228600">
              <a:buAutoNum type="arabicPeriod"/>
            </a:pPr>
            <a:r>
              <a:rPr lang="en-US"/>
              <a:t>Subject Matter Expertise: Isabell is recognized for her deep knowledge in Health IT and 340B Program compliance. Her previous consulting roles and contributions to regulatory practices have established her as a leading expert in these critical areas.</a:t>
            </a:r>
          </a:p>
          <a:p>
            <a:pPr marL="228600" indent="-228600">
              <a:buAutoNum type="arabicPeriod"/>
            </a:pPr>
            <a:r>
              <a:rPr lang="en-US" dirty="0"/>
              <a:t>Educational and Professional Credentials: She holds a Doctor of Science in Health Services Administration, an MBA, and is a Fellow of the American College of Healthcare Executives (FACHE). These credentials underscore her commitment to excellence and leadership in the healthcare field.</a:t>
            </a:r>
            <a:endParaRPr lang="en-US" dirty="0">
              <a:cs typeface="Calibri"/>
            </a:endParaRPr>
          </a:p>
          <a:p>
            <a:pPr marL="228600" indent="-228600">
              <a:buAutoNum type="arabicPeriod"/>
            </a:pPr>
            <a:endParaRPr lang="en-US" dirty="0"/>
          </a:p>
          <a:p>
            <a:r>
              <a:rPr lang="en-US" dirty="0"/>
              <a:t>Isabell's extensive background and proven success in managing complex healthcare operations and strategic initiatives make her an invaluable leader for </a:t>
            </a:r>
            <a:r>
              <a:rPr lang="en-US" dirty="0" err="1"/>
              <a:t>MiHIN</a:t>
            </a:r>
            <a:r>
              <a:rPr lang="en-US" dirty="0"/>
              <a:t>. We are confident that under her stewardship, our health information exchange will continue to thrive and achieve its mission of improving healthcare delivery and outcomes.</a:t>
            </a:r>
            <a:br>
              <a:rPr lang="en-US" dirty="0">
                <a:cs typeface="+mn-lt"/>
              </a:rPr>
            </a:br>
            <a:endParaRPr lang="en-US" dirty="0">
              <a:cs typeface="Calibri"/>
            </a:endParaRPr>
          </a:p>
        </p:txBody>
      </p:sp>
      <p:sp>
        <p:nvSpPr>
          <p:cNvPr id="4" name="Slide Number Placeholder 3"/>
          <p:cNvSpPr>
            <a:spLocks noGrp="1"/>
          </p:cNvSpPr>
          <p:nvPr>
            <p:ph type="sldNum" sz="quarter" idx="5"/>
          </p:nvPr>
        </p:nvSpPr>
        <p:spPr/>
        <p:txBody>
          <a:bodyPr/>
          <a:lstStyle/>
          <a:p>
            <a:fld id="{60478E48-2057-5C4E-A8B1-2B3D7DB2E826}" type="slidenum">
              <a:rPr lang="en-US" smtClean="0"/>
              <a:t>4</a:t>
            </a:fld>
            <a:endParaRPr lang="en-US"/>
          </a:p>
        </p:txBody>
      </p:sp>
    </p:spTree>
    <p:extLst>
      <p:ext uri="{BB962C8B-B14F-4D97-AF65-F5344CB8AC3E}">
        <p14:creationId xmlns:p14="http://schemas.microsoft.com/office/powerpoint/2010/main" val="336042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sv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sv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sv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89325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995810" y="1869989"/>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A90C3B9B-AB5A-46A0-ADFE-62AF68D35C49}"/>
              </a:ext>
            </a:extLst>
          </p:cNvPr>
          <p:cNvSpPr/>
          <p:nvPr userDrawn="1"/>
        </p:nvSpPr>
        <p:spPr>
          <a:xfrm>
            <a:off x="1" y="4686300"/>
            <a:ext cx="9144000" cy="46683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B44968B8-1F05-52C7-F75A-CBFF28CCB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4791039"/>
            <a:ext cx="705970" cy="226291"/>
          </a:xfrm>
          <a:prstGeom prst="rect">
            <a:avLst/>
          </a:prstGeom>
        </p:spPr>
      </p:pic>
      <p:sp>
        <p:nvSpPr>
          <p:cNvPr id="8" name="TextBox 7">
            <a:extLst>
              <a:ext uri="{FF2B5EF4-FFF2-40B4-BE49-F238E27FC236}">
                <a16:creationId xmlns:a16="http://schemas.microsoft.com/office/drawing/2014/main" id="{CD6E506F-4FE1-AD1E-FDB0-3E02D4918CB4}"/>
              </a:ext>
            </a:extLst>
          </p:cNvPr>
          <p:cNvSpPr txBox="1"/>
          <p:nvPr userDrawn="1"/>
        </p:nvSpPr>
        <p:spPr>
          <a:xfrm>
            <a:off x="7217820" y="4858159"/>
            <a:ext cx="600743" cy="123111"/>
          </a:xfrm>
          <a:prstGeom prst="rect">
            <a:avLst/>
          </a:prstGeom>
          <a:noFill/>
        </p:spPr>
        <p:txBody>
          <a:bodyPr wrap="square" lIns="0" tIns="0" rIns="0" bIns="0" rtlCol="0">
            <a:spAutoFit/>
          </a:bodyPr>
          <a:lstStyle/>
          <a:p>
            <a:pPr algn="r"/>
            <a:r>
              <a:rPr lang="en-US" sz="800" b="1" dirty="0">
                <a:solidFill>
                  <a:schemeClr val="bg1"/>
                </a:solidFill>
              </a:rPr>
              <a:t>mihin.org</a:t>
            </a:r>
          </a:p>
        </p:txBody>
      </p:sp>
      <p:pic>
        <p:nvPicPr>
          <p:cNvPr id="9" name="Graphic 8">
            <a:extLst>
              <a:ext uri="{FF2B5EF4-FFF2-40B4-BE49-F238E27FC236}">
                <a16:creationId xmlns:a16="http://schemas.microsoft.com/office/drawing/2014/main" id="{CA941269-A15F-6D97-5544-B027AC0220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83507" y="4805999"/>
            <a:ext cx="184578" cy="184578"/>
          </a:xfrm>
          <a:prstGeom prst="rect">
            <a:avLst/>
          </a:prstGeom>
        </p:spPr>
      </p:pic>
      <p:pic>
        <p:nvPicPr>
          <p:cNvPr id="10" name="Graphic 9">
            <a:extLst>
              <a:ext uri="{FF2B5EF4-FFF2-40B4-BE49-F238E27FC236}">
                <a16:creationId xmlns:a16="http://schemas.microsoft.com/office/drawing/2014/main" id="{C5022900-5961-F3FF-2723-BEC203AAA88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082071" y="4833319"/>
            <a:ext cx="187188" cy="172789"/>
          </a:xfrm>
          <a:prstGeom prst="rect">
            <a:avLst/>
          </a:prstGeom>
        </p:spPr>
      </p:pic>
      <p:sp>
        <p:nvSpPr>
          <p:cNvPr id="14" name="TextBox 13">
            <a:extLst>
              <a:ext uri="{FF2B5EF4-FFF2-40B4-BE49-F238E27FC236}">
                <a16:creationId xmlns:a16="http://schemas.microsoft.com/office/drawing/2014/main" id="{D0DE16C8-8F4E-906C-8571-2C74874E5253}"/>
              </a:ext>
            </a:extLst>
          </p:cNvPr>
          <p:cNvSpPr txBox="1"/>
          <p:nvPr userDrawn="1"/>
        </p:nvSpPr>
        <p:spPr>
          <a:xfrm>
            <a:off x="3948308" y="4830736"/>
            <a:ext cx="763299" cy="123111"/>
          </a:xfrm>
          <a:prstGeom prst="rect">
            <a:avLst/>
          </a:prstGeom>
          <a:noFill/>
        </p:spPr>
        <p:txBody>
          <a:bodyPr wrap="square" lIns="0" tIns="0" rIns="0" bIns="0" rtlCol="0">
            <a:spAutoFit/>
          </a:bodyPr>
          <a:lstStyle/>
          <a:p>
            <a:pPr algn="r"/>
            <a:r>
              <a:rPr lang="en-US" sz="800" b="1" dirty="0">
                <a:solidFill>
                  <a:schemeClr val="bg1"/>
                </a:solidFill>
              </a:rPr>
              <a:t>Copyright 2023</a:t>
            </a:r>
          </a:p>
        </p:txBody>
      </p:sp>
      <p:pic>
        <p:nvPicPr>
          <p:cNvPr id="2" name="Picture 1" descr="A white x on a black background&#10;&#10;Description automatically generated">
            <a:extLst>
              <a:ext uri="{FF2B5EF4-FFF2-40B4-BE49-F238E27FC236}">
                <a16:creationId xmlns:a16="http://schemas.microsoft.com/office/drawing/2014/main" id="{53A8CD7E-5435-D2FC-1C37-06DAF2D5C01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32064" y="4792190"/>
            <a:ext cx="211331" cy="211331"/>
          </a:xfrm>
          <a:prstGeom prst="rect">
            <a:avLst/>
          </a:prstGeom>
        </p:spPr>
      </p:pic>
    </p:spTree>
    <p:extLst>
      <p:ext uri="{BB962C8B-B14F-4D97-AF65-F5344CB8AC3E}">
        <p14:creationId xmlns:p14="http://schemas.microsoft.com/office/powerpoint/2010/main" val="22905283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5810" y="1103067"/>
            <a:ext cx="7519539" cy="33855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47951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5810" y="1103067"/>
            <a:ext cx="7519539" cy="33855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303374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8492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1"/>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2"/>
            <a:ext cx="2949178" cy="2858691"/>
          </a:xfrm>
          <a:prstGeom prst="rect">
            <a:avLst/>
          </a:prstGeo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Tree>
    <p:extLst>
      <p:ext uri="{BB962C8B-B14F-4D97-AF65-F5344CB8AC3E}">
        <p14:creationId xmlns:p14="http://schemas.microsoft.com/office/powerpoint/2010/main" val="9876454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1"/>
            <a:ext cx="4629150" cy="3655219"/>
          </a:xfrm>
          <a:prstGeom prst="rect">
            <a:avLst/>
          </a:prstGeom>
        </p:spPr>
        <p:txBody>
          <a:bodyPr anchor="t"/>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2"/>
            <a:ext cx="2949178" cy="2858691"/>
          </a:xfrm>
          <a:prstGeom prst="rect">
            <a:avLst/>
          </a:prstGeo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Tree>
    <p:extLst>
      <p:ext uri="{BB962C8B-B14F-4D97-AF65-F5344CB8AC3E}">
        <p14:creationId xmlns:p14="http://schemas.microsoft.com/office/powerpoint/2010/main" val="22471152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Tree>
    <p:extLst>
      <p:ext uri="{BB962C8B-B14F-4D97-AF65-F5344CB8AC3E}">
        <p14:creationId xmlns:p14="http://schemas.microsoft.com/office/powerpoint/2010/main" val="9192677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a:prstGeom prst="rect">
            <a:avLst/>
          </a:prstGeo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Tree>
    <p:extLst>
      <p:ext uri="{BB962C8B-B14F-4D97-AF65-F5344CB8AC3E}">
        <p14:creationId xmlns:p14="http://schemas.microsoft.com/office/powerpoint/2010/main" val="37939538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95810" y="1103067"/>
            <a:ext cx="7519539" cy="338555"/>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95810" y="1869990"/>
            <a:ext cx="7519540" cy="276273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960645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5"/>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52508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4008AC0-C959-415A-BA60-4E6586365E95}"/>
              </a:ext>
            </a:extLst>
          </p:cNvPr>
          <p:cNvSpPr>
            <a:spLocks noGrp="1"/>
          </p:cNvSpPr>
          <p:nvPr>
            <p:ph type="pic" sz="quarter" idx="10"/>
          </p:nvPr>
        </p:nvSpPr>
        <p:spPr>
          <a:xfrm>
            <a:off x="0" y="0"/>
            <a:ext cx="9144000" cy="5143500"/>
          </a:xfrm>
          <a:prstGeom prst="rect">
            <a:avLst/>
          </a:prstGeom>
          <a:solidFill>
            <a:schemeClr val="accent2"/>
          </a:solidFill>
        </p:spPr>
        <p:txBody>
          <a:bodyPr/>
          <a:lstStyle/>
          <a:p>
            <a:endParaRPr lang="en-GB"/>
          </a:p>
        </p:txBody>
      </p:sp>
    </p:spTree>
    <p:extLst>
      <p:ext uri="{BB962C8B-B14F-4D97-AF65-F5344CB8AC3E}">
        <p14:creationId xmlns:p14="http://schemas.microsoft.com/office/powerpoint/2010/main" val="375963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rgbClr val="0D1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54381" y="4638986"/>
            <a:ext cx="1224080" cy="404813"/>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549013" y="4924425"/>
            <a:ext cx="713268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995810" y="1869989"/>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8891117-F6BA-E5DD-D4FD-843E75F4658B}"/>
              </a:ext>
            </a:extLst>
          </p:cNvPr>
          <p:cNvSpPr>
            <a:spLocks noGrp="1"/>
          </p:cNvSpPr>
          <p:nvPr>
            <p:ph type="sldNum" sz="quarter" idx="12"/>
          </p:nvPr>
        </p:nvSpPr>
        <p:spPr>
          <a:xfrm>
            <a:off x="0" y="4767263"/>
            <a:ext cx="425020" cy="273844"/>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02756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0155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E032C5-7FF3-4963-8721-520DF5B51DCE}"/>
              </a:ext>
            </a:extLst>
          </p:cNvPr>
          <p:cNvSpPr/>
          <p:nvPr userDrawn="1"/>
        </p:nvSpPr>
        <p:spPr>
          <a:xfrm>
            <a:off x="1085926" y="2177144"/>
            <a:ext cx="6240161" cy="22303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5" name="Oval 4">
            <a:extLst>
              <a:ext uri="{FF2B5EF4-FFF2-40B4-BE49-F238E27FC236}">
                <a16:creationId xmlns:a16="http://schemas.microsoft.com/office/drawing/2014/main" id="{8D56BD2D-8CFA-451B-AAA7-2EFFEC54E047}"/>
              </a:ext>
            </a:extLst>
          </p:cNvPr>
          <p:cNvSpPr/>
          <p:nvPr userDrawn="1"/>
        </p:nvSpPr>
        <p:spPr>
          <a:xfrm>
            <a:off x="5107558" y="297694"/>
            <a:ext cx="3476768" cy="347676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 name="Picture Placeholder 3">
            <a:extLst>
              <a:ext uri="{FF2B5EF4-FFF2-40B4-BE49-F238E27FC236}">
                <a16:creationId xmlns:a16="http://schemas.microsoft.com/office/drawing/2014/main" id="{AEB73D51-2AA7-43D1-93E2-FD2B0EFEB93F}"/>
              </a:ext>
            </a:extLst>
          </p:cNvPr>
          <p:cNvSpPr>
            <a:spLocks noGrp="1"/>
          </p:cNvSpPr>
          <p:nvPr>
            <p:ph type="pic" sz="quarter" idx="10"/>
          </p:nvPr>
        </p:nvSpPr>
        <p:spPr>
          <a:xfrm>
            <a:off x="4899547" y="297694"/>
            <a:ext cx="3476768" cy="3476768"/>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351339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5541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Divi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14D13A-2465-1996-576B-D7ED7F932CF1}"/>
              </a:ext>
            </a:extLst>
          </p:cNvPr>
          <p:cNvSpPr/>
          <p:nvPr userDrawn="1"/>
        </p:nvSpPr>
        <p:spPr>
          <a:xfrm>
            <a:off x="5" y="2"/>
            <a:ext cx="3788227" cy="4695201"/>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Picture Placeholder 9">
            <a:extLst>
              <a:ext uri="{FF2B5EF4-FFF2-40B4-BE49-F238E27FC236}">
                <a16:creationId xmlns:a16="http://schemas.microsoft.com/office/drawing/2014/main" id="{6ABEC053-5EB6-1AF4-96AF-791EABF6C668}"/>
              </a:ext>
            </a:extLst>
          </p:cNvPr>
          <p:cNvSpPr>
            <a:spLocks noGrp="1"/>
          </p:cNvSpPr>
          <p:nvPr>
            <p:ph type="pic" sz="quarter" idx="13" hasCustomPrompt="1"/>
          </p:nvPr>
        </p:nvSpPr>
        <p:spPr>
          <a:xfrm>
            <a:off x="3788227" y="3"/>
            <a:ext cx="5355770" cy="4695202"/>
          </a:xfrm>
          <a:prstGeom prst="rect">
            <a:avLst/>
          </a:prstGeom>
          <a:solidFill>
            <a:schemeClr val="tx1"/>
          </a:solidFill>
          <a:ln>
            <a:noFill/>
          </a:ln>
        </p:spPr>
        <p:txBody>
          <a:bodyPr anchor="ctr" anchorCtr="0"/>
          <a:lstStyle>
            <a:lvl1pPr marL="0" indent="0" algn="r">
              <a:buNone/>
              <a:defRPr>
                <a:solidFill>
                  <a:schemeClr val="bg1"/>
                </a:solidFill>
              </a:defRPr>
            </a:lvl1pPr>
          </a:lstStyle>
          <a:p>
            <a:r>
              <a:rPr lang="en-US" dirty="0"/>
              <a:t>Drag &amp; Drop		</a:t>
            </a:r>
            <a:br>
              <a:rPr lang="en-US" dirty="0"/>
            </a:br>
            <a:r>
              <a:rPr lang="en-US" dirty="0"/>
              <a:t>     Image Here	</a:t>
            </a:r>
          </a:p>
        </p:txBody>
      </p:sp>
      <p:sp>
        <p:nvSpPr>
          <p:cNvPr id="19" name="Title 1">
            <a:extLst>
              <a:ext uri="{FF2B5EF4-FFF2-40B4-BE49-F238E27FC236}">
                <a16:creationId xmlns:a16="http://schemas.microsoft.com/office/drawing/2014/main" id="{D807130C-15E9-A10C-BF02-E07EC7A7364D}"/>
              </a:ext>
            </a:extLst>
          </p:cNvPr>
          <p:cNvSpPr>
            <a:spLocks noGrp="1"/>
          </p:cNvSpPr>
          <p:nvPr>
            <p:ph type="ctrTitle" hasCustomPrompt="1"/>
          </p:nvPr>
        </p:nvSpPr>
        <p:spPr>
          <a:xfrm>
            <a:off x="250715" y="240736"/>
            <a:ext cx="3088469" cy="1531376"/>
          </a:xfrm>
          <a:prstGeom prst="rect">
            <a:avLst/>
          </a:prstGeom>
          <a:noFill/>
          <a:effectLst/>
        </p:spPr>
        <p:txBody>
          <a:bodyPr lIns="0" tIns="0" rIns="0" bIns="0" anchor="b">
            <a:normAutofit/>
          </a:bodyPr>
          <a:lstStyle>
            <a:lvl1pPr algn="l">
              <a:defRPr sz="3300" b="1">
                <a:solidFill>
                  <a:schemeClr val="bg1"/>
                </a:solidFill>
                <a:effectLst/>
                <a:latin typeface="+mj-lt"/>
              </a:defRPr>
            </a:lvl1pPr>
          </a:lstStyle>
          <a:p>
            <a:r>
              <a:rPr lang="en-US" dirty="0"/>
              <a:t>Click to edit main title</a:t>
            </a:r>
          </a:p>
        </p:txBody>
      </p:sp>
      <p:sp>
        <p:nvSpPr>
          <p:cNvPr id="20" name="Text Placeholder 14">
            <a:extLst>
              <a:ext uri="{FF2B5EF4-FFF2-40B4-BE49-F238E27FC236}">
                <a16:creationId xmlns:a16="http://schemas.microsoft.com/office/drawing/2014/main" id="{43DCC280-F97A-4593-C361-611C81FFF7B6}"/>
              </a:ext>
            </a:extLst>
          </p:cNvPr>
          <p:cNvSpPr>
            <a:spLocks noGrp="1"/>
          </p:cNvSpPr>
          <p:nvPr>
            <p:ph type="body" sz="quarter" idx="15" hasCustomPrompt="1"/>
          </p:nvPr>
        </p:nvSpPr>
        <p:spPr>
          <a:xfrm>
            <a:off x="301938" y="2039307"/>
            <a:ext cx="3088469" cy="308296"/>
          </a:xfrm>
          <a:prstGeom prst="rect">
            <a:avLst/>
          </a:prstGeom>
        </p:spPr>
        <p:txBody>
          <a:bodyPr lIns="0" tIns="0" rIns="0" bIns="0"/>
          <a:lstStyle>
            <a:lvl1pPr marL="0" indent="0">
              <a:buNone/>
              <a:defRPr b="1" i="1">
                <a:solidFill>
                  <a:schemeClr val="bg1"/>
                </a:solidFill>
                <a:effectLst/>
                <a:latin typeface="+mn-lt"/>
              </a:defRPr>
            </a:lvl1pPr>
            <a:lvl2pPr marL="198711" indent="0">
              <a:buNone/>
              <a:defRPr/>
            </a:lvl2pPr>
            <a:lvl3pPr marL="397422" indent="0">
              <a:buNone/>
              <a:defRPr/>
            </a:lvl3pPr>
            <a:lvl4pPr marL="596132" indent="0">
              <a:buNone/>
              <a:defRPr/>
            </a:lvl4pPr>
            <a:lvl5pPr marL="794844" indent="0">
              <a:buNone/>
              <a:defRPr/>
            </a:lvl5pPr>
          </a:lstStyle>
          <a:p>
            <a:pPr lvl="0"/>
            <a:r>
              <a:rPr lang="en-US" dirty="0"/>
              <a:t>Click to edit subtitle</a:t>
            </a:r>
          </a:p>
        </p:txBody>
      </p:sp>
      <p:sp>
        <p:nvSpPr>
          <p:cNvPr id="21" name="Text Placeholder 5">
            <a:extLst>
              <a:ext uri="{FF2B5EF4-FFF2-40B4-BE49-F238E27FC236}">
                <a16:creationId xmlns:a16="http://schemas.microsoft.com/office/drawing/2014/main" id="{C093AA75-679A-1CFB-17F4-B7177A12DC62}"/>
              </a:ext>
            </a:extLst>
          </p:cNvPr>
          <p:cNvSpPr>
            <a:spLocks noGrp="1"/>
          </p:cNvSpPr>
          <p:nvPr>
            <p:ph type="body" sz="quarter" idx="22"/>
          </p:nvPr>
        </p:nvSpPr>
        <p:spPr>
          <a:xfrm>
            <a:off x="289975" y="2531684"/>
            <a:ext cx="3088469" cy="1703721"/>
          </a:xfrm>
          <a:prstGeom prst="rect">
            <a:avLst/>
          </a:prstGeom>
        </p:spPr>
        <p:txBody>
          <a:bodyPr lIns="0" tIns="0" rIns="0" bIns="0">
            <a:noAutofit/>
          </a:bodyPr>
          <a:lstStyle>
            <a:lvl1pPr marL="0" indent="0">
              <a:buNone/>
              <a:defRPr sz="1500">
                <a:solidFill>
                  <a:schemeClr val="bg1"/>
                </a:solidFill>
                <a:latin typeface="+mn-lt"/>
              </a:defRPr>
            </a:lvl1pPr>
            <a:lvl2pPr marL="198711" indent="0">
              <a:buNone/>
              <a:defRPr sz="614"/>
            </a:lvl2pPr>
            <a:lvl3pPr marL="397422" indent="0">
              <a:buNone/>
              <a:defRPr sz="614"/>
            </a:lvl3pPr>
            <a:lvl4pPr marL="596132" indent="0">
              <a:buNone/>
              <a:defRPr sz="614"/>
            </a:lvl4pPr>
            <a:lvl5pPr marL="794844" indent="0">
              <a:buNone/>
              <a:defRPr sz="614"/>
            </a:lvl5pPr>
          </a:lstStyle>
          <a:p>
            <a:pPr lvl="0"/>
            <a:r>
              <a:rPr lang="en-US" dirty="0"/>
              <a:t>Click to edit Master text styles</a:t>
            </a:r>
          </a:p>
        </p:txBody>
      </p:sp>
    </p:spTree>
    <p:extLst>
      <p:ext uri="{BB962C8B-B14F-4D97-AF65-F5344CB8AC3E}">
        <p14:creationId xmlns:p14="http://schemas.microsoft.com/office/powerpoint/2010/main" val="13623022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_Divi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14D13A-2465-1996-576B-D7ED7F932CF1}"/>
              </a:ext>
            </a:extLst>
          </p:cNvPr>
          <p:cNvSpPr/>
          <p:nvPr userDrawn="1"/>
        </p:nvSpPr>
        <p:spPr>
          <a:xfrm>
            <a:off x="5355775" y="2"/>
            <a:ext cx="3788227" cy="4695201"/>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Picture Placeholder 9">
            <a:extLst>
              <a:ext uri="{FF2B5EF4-FFF2-40B4-BE49-F238E27FC236}">
                <a16:creationId xmlns:a16="http://schemas.microsoft.com/office/drawing/2014/main" id="{6ABEC053-5EB6-1AF4-96AF-791EABF6C668}"/>
              </a:ext>
            </a:extLst>
          </p:cNvPr>
          <p:cNvSpPr>
            <a:spLocks noGrp="1"/>
          </p:cNvSpPr>
          <p:nvPr>
            <p:ph type="pic" sz="quarter" idx="13" hasCustomPrompt="1"/>
          </p:nvPr>
        </p:nvSpPr>
        <p:spPr>
          <a:xfrm>
            <a:off x="1" y="0"/>
            <a:ext cx="5355770" cy="4695202"/>
          </a:xfrm>
          <a:prstGeom prst="rect">
            <a:avLst/>
          </a:prstGeom>
          <a:solidFill>
            <a:schemeClr val="tx1"/>
          </a:solidFill>
          <a:ln>
            <a:noFill/>
          </a:ln>
        </p:spPr>
        <p:txBody>
          <a:bodyPr anchor="ctr" anchorCtr="0"/>
          <a:lstStyle>
            <a:lvl1pPr marL="0" indent="0" algn="r">
              <a:buNone/>
              <a:defRPr>
                <a:solidFill>
                  <a:schemeClr val="bg1"/>
                </a:solidFill>
              </a:defRPr>
            </a:lvl1pPr>
          </a:lstStyle>
          <a:p>
            <a:r>
              <a:rPr lang="en-US" dirty="0"/>
              <a:t>Drag &amp; Drop		</a:t>
            </a:r>
            <a:br>
              <a:rPr lang="en-US" dirty="0"/>
            </a:br>
            <a:r>
              <a:rPr lang="en-US" dirty="0"/>
              <a:t>     Image Here	</a:t>
            </a:r>
          </a:p>
        </p:txBody>
      </p:sp>
      <p:sp>
        <p:nvSpPr>
          <p:cNvPr id="19" name="Title 1">
            <a:extLst>
              <a:ext uri="{FF2B5EF4-FFF2-40B4-BE49-F238E27FC236}">
                <a16:creationId xmlns:a16="http://schemas.microsoft.com/office/drawing/2014/main" id="{D807130C-15E9-A10C-BF02-E07EC7A7364D}"/>
              </a:ext>
            </a:extLst>
          </p:cNvPr>
          <p:cNvSpPr>
            <a:spLocks noGrp="1"/>
          </p:cNvSpPr>
          <p:nvPr>
            <p:ph type="ctrTitle" hasCustomPrompt="1"/>
          </p:nvPr>
        </p:nvSpPr>
        <p:spPr>
          <a:xfrm>
            <a:off x="5606482" y="156916"/>
            <a:ext cx="3088469" cy="1531376"/>
          </a:xfrm>
          <a:prstGeom prst="rect">
            <a:avLst/>
          </a:prstGeom>
          <a:noFill/>
          <a:effectLst/>
        </p:spPr>
        <p:txBody>
          <a:bodyPr lIns="0" tIns="0" rIns="0" bIns="0" anchor="b">
            <a:normAutofit/>
          </a:bodyPr>
          <a:lstStyle>
            <a:lvl1pPr algn="l">
              <a:defRPr sz="3300" b="1">
                <a:solidFill>
                  <a:schemeClr val="bg1"/>
                </a:solidFill>
                <a:effectLst/>
                <a:latin typeface="+mj-lt"/>
              </a:defRPr>
            </a:lvl1pPr>
          </a:lstStyle>
          <a:p>
            <a:r>
              <a:rPr lang="en-US" dirty="0"/>
              <a:t>Click to edit main title</a:t>
            </a:r>
          </a:p>
        </p:txBody>
      </p:sp>
      <p:sp>
        <p:nvSpPr>
          <p:cNvPr id="20" name="Text Placeholder 14">
            <a:extLst>
              <a:ext uri="{FF2B5EF4-FFF2-40B4-BE49-F238E27FC236}">
                <a16:creationId xmlns:a16="http://schemas.microsoft.com/office/drawing/2014/main" id="{43DCC280-F97A-4593-C361-611C81FFF7B6}"/>
              </a:ext>
            </a:extLst>
          </p:cNvPr>
          <p:cNvSpPr>
            <a:spLocks noGrp="1"/>
          </p:cNvSpPr>
          <p:nvPr>
            <p:ph type="body" sz="quarter" idx="15" hasCustomPrompt="1"/>
          </p:nvPr>
        </p:nvSpPr>
        <p:spPr>
          <a:xfrm>
            <a:off x="5657708" y="1955487"/>
            <a:ext cx="3088469" cy="308296"/>
          </a:xfrm>
          <a:prstGeom prst="rect">
            <a:avLst/>
          </a:prstGeom>
        </p:spPr>
        <p:txBody>
          <a:bodyPr lIns="0" tIns="0" rIns="0" bIns="0"/>
          <a:lstStyle>
            <a:lvl1pPr marL="0" indent="0">
              <a:buNone/>
              <a:defRPr b="1" i="1">
                <a:solidFill>
                  <a:schemeClr val="bg1"/>
                </a:solidFill>
                <a:effectLst/>
                <a:latin typeface="+mn-lt"/>
              </a:defRPr>
            </a:lvl1pPr>
            <a:lvl2pPr marL="198711" indent="0">
              <a:buNone/>
              <a:defRPr/>
            </a:lvl2pPr>
            <a:lvl3pPr marL="397422" indent="0">
              <a:buNone/>
              <a:defRPr/>
            </a:lvl3pPr>
            <a:lvl4pPr marL="596132" indent="0">
              <a:buNone/>
              <a:defRPr/>
            </a:lvl4pPr>
            <a:lvl5pPr marL="794844" indent="0">
              <a:buNone/>
              <a:defRPr/>
            </a:lvl5pPr>
          </a:lstStyle>
          <a:p>
            <a:pPr lvl="0"/>
            <a:r>
              <a:rPr lang="en-US" dirty="0"/>
              <a:t>Click to edit subtitle</a:t>
            </a:r>
          </a:p>
        </p:txBody>
      </p:sp>
      <p:sp>
        <p:nvSpPr>
          <p:cNvPr id="21" name="Text Placeholder 5">
            <a:extLst>
              <a:ext uri="{FF2B5EF4-FFF2-40B4-BE49-F238E27FC236}">
                <a16:creationId xmlns:a16="http://schemas.microsoft.com/office/drawing/2014/main" id="{C093AA75-679A-1CFB-17F4-B7177A12DC62}"/>
              </a:ext>
            </a:extLst>
          </p:cNvPr>
          <p:cNvSpPr>
            <a:spLocks noGrp="1"/>
          </p:cNvSpPr>
          <p:nvPr>
            <p:ph type="body" sz="quarter" idx="22"/>
          </p:nvPr>
        </p:nvSpPr>
        <p:spPr>
          <a:xfrm>
            <a:off x="5645745" y="2447864"/>
            <a:ext cx="3088469" cy="1703721"/>
          </a:xfrm>
          <a:prstGeom prst="rect">
            <a:avLst/>
          </a:prstGeom>
        </p:spPr>
        <p:txBody>
          <a:bodyPr lIns="0" tIns="0" rIns="0" bIns="0">
            <a:noAutofit/>
          </a:bodyPr>
          <a:lstStyle>
            <a:lvl1pPr marL="0" indent="0">
              <a:buNone/>
              <a:defRPr sz="1500">
                <a:solidFill>
                  <a:schemeClr val="bg1"/>
                </a:solidFill>
                <a:latin typeface="+mn-lt"/>
              </a:defRPr>
            </a:lvl1pPr>
            <a:lvl2pPr marL="198711" indent="0">
              <a:buNone/>
              <a:defRPr sz="614"/>
            </a:lvl2pPr>
            <a:lvl3pPr marL="397422" indent="0">
              <a:buNone/>
              <a:defRPr sz="614"/>
            </a:lvl3pPr>
            <a:lvl4pPr marL="596132" indent="0">
              <a:buNone/>
              <a:defRPr sz="614"/>
            </a:lvl4pPr>
            <a:lvl5pPr marL="794844" indent="0">
              <a:buNone/>
              <a:defRPr sz="614"/>
            </a:lvl5pPr>
          </a:lstStyle>
          <a:p>
            <a:pPr lvl="0"/>
            <a:r>
              <a:rPr lang="en-US" dirty="0"/>
              <a:t>Click to edit Master text styles</a:t>
            </a:r>
          </a:p>
        </p:txBody>
      </p:sp>
    </p:spTree>
    <p:extLst>
      <p:ext uri="{BB962C8B-B14F-4D97-AF65-F5344CB8AC3E}">
        <p14:creationId xmlns:p14="http://schemas.microsoft.com/office/powerpoint/2010/main" val="660072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54381" y="4638986"/>
            <a:ext cx="1224080" cy="404813"/>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549013" y="4924425"/>
            <a:ext cx="713268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3DC52DF1-A416-CAF3-B92F-1477D1009A99}"/>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C42925CB-0CE8-57C9-276D-49922142F911}"/>
              </a:ext>
            </a:extLst>
          </p:cNvPr>
          <p:cNvSpPr>
            <a:spLocks noGrp="1"/>
          </p:cNvSpPr>
          <p:nvPr>
            <p:ph idx="1"/>
          </p:nvPr>
        </p:nvSpPr>
        <p:spPr>
          <a:xfrm>
            <a:off x="995810" y="1869989"/>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C6D5022-447B-0D69-645D-A077489B25FB}"/>
              </a:ext>
            </a:extLst>
          </p:cNvPr>
          <p:cNvSpPr>
            <a:spLocks noGrp="1"/>
          </p:cNvSpPr>
          <p:nvPr>
            <p:ph type="sldNum" sz="quarter" idx="12"/>
          </p:nvPr>
        </p:nvSpPr>
        <p:spPr>
          <a:xfrm>
            <a:off x="0" y="4767263"/>
            <a:ext cx="425020" cy="273844"/>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20301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302545"/>
            <a:ext cx="7886700" cy="2139553"/>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8420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2114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5810" y="1103066"/>
            <a:ext cx="7519539" cy="33855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0471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5810" y="1103066"/>
            <a:ext cx="7519539" cy="33855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279420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988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Tree>
    <p:extLst>
      <p:ext uri="{BB962C8B-B14F-4D97-AF65-F5344CB8AC3E}">
        <p14:creationId xmlns:p14="http://schemas.microsoft.com/office/powerpoint/2010/main" val="938101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a:prstGeom prst="rect">
            <a:avLst/>
          </a:prstGeo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Tree>
    <p:extLst>
      <p:ext uri="{BB962C8B-B14F-4D97-AF65-F5344CB8AC3E}">
        <p14:creationId xmlns:p14="http://schemas.microsoft.com/office/powerpoint/2010/main" val="66593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4E834D16-7D4E-1CF0-C828-4FB181EB205F}"/>
              </a:ext>
            </a:extLst>
          </p:cNvPr>
          <p:cNvSpPr>
            <a:spLocks noGrp="1"/>
          </p:cNvSpPr>
          <p:nvPr>
            <p:ph type="title"/>
          </p:nvPr>
        </p:nvSpPr>
        <p:spPr>
          <a:xfrm>
            <a:off x="995811" y="510779"/>
            <a:ext cx="5800405" cy="930844"/>
          </a:xfrm>
          <a:prstGeom prst="rect">
            <a:avLst/>
          </a:prstGeom>
        </p:spPr>
        <p:txBody>
          <a:bodyPr vert="horz" lIns="91440" tIns="45720" rIns="91440" bIns="45720" rtlCol="0" anchor="b" anchorCtr="0">
            <a:normAutofit/>
          </a:bodyPr>
          <a:lstStyle>
            <a:lvl1pPr>
              <a:defRPr>
                <a:solidFill>
                  <a:schemeClr val="tx2"/>
                </a:solidFill>
                <a:latin typeface="Helvetica" pitchFamily="2" charset="0"/>
              </a:defRPr>
            </a:lvl1pPr>
          </a:lstStyle>
          <a:p>
            <a:r>
              <a:rPr lang="en-US" dirty="0"/>
              <a:t>Click to edit Master title style</a:t>
            </a:r>
          </a:p>
        </p:txBody>
      </p:sp>
      <p:sp>
        <p:nvSpPr>
          <p:cNvPr id="15" name="Text Placeholder 2">
            <a:extLst>
              <a:ext uri="{FF2B5EF4-FFF2-40B4-BE49-F238E27FC236}">
                <a16:creationId xmlns:a16="http://schemas.microsoft.com/office/drawing/2014/main" id="{165655E3-9ED5-3AB3-65C6-0332F7B39373}"/>
              </a:ext>
            </a:extLst>
          </p:cNvPr>
          <p:cNvSpPr>
            <a:spLocks noGrp="1"/>
          </p:cNvSpPr>
          <p:nvPr>
            <p:ph idx="1"/>
          </p:nvPr>
        </p:nvSpPr>
        <p:spPr>
          <a:xfrm>
            <a:off x="995811" y="1869990"/>
            <a:ext cx="5800406" cy="2762734"/>
          </a:xfrm>
          <a:prstGeom prst="rect">
            <a:avLst/>
          </a:prstGeom>
        </p:spPr>
        <p:txBody>
          <a:bodyPr vert="horz" lIns="91440" tIns="45720" rIns="91440" bIns="45720" rtlCol="0">
            <a:normAutofit/>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E4EE3E5F-AADC-C56A-13CC-313FA70F318A}"/>
              </a:ext>
            </a:extLst>
          </p:cNvPr>
          <p:cNvSpPr txBox="1">
            <a:spLocks/>
          </p:cNvSpPr>
          <p:nvPr userDrawn="1"/>
        </p:nvSpPr>
        <p:spPr>
          <a:xfrm>
            <a:off x="0" y="4767264"/>
            <a:ext cx="425020" cy="273844"/>
          </a:xfrm>
          <a:prstGeom prst="rect">
            <a:avLst/>
          </a:prstGeom>
        </p:spPr>
        <p:txBody>
          <a:bodyPr vert="horz" lIns="91440" tIns="45720" rIns="91440" bIns="45720" rtlCol="0" anchor="ctr"/>
          <a:lstStyle>
            <a:defPPr>
              <a:defRPr lang="en-US"/>
            </a:defPPr>
            <a:lvl1pPr marL="0" algn="r" defTabSz="457200" rtl="0" eaLnBrk="1" latinLnBrk="0" hangingPunct="1">
              <a:defRPr sz="900" b="0" kern="1200">
                <a:solidFill>
                  <a:schemeClr val="accent5"/>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latin typeface="+mj-lt"/>
            </a:endParaRPr>
          </a:p>
        </p:txBody>
      </p:sp>
    </p:spTree>
    <p:extLst>
      <p:ext uri="{BB962C8B-B14F-4D97-AF65-F5344CB8AC3E}">
        <p14:creationId xmlns:p14="http://schemas.microsoft.com/office/powerpoint/2010/main" val="2518663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33283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171491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95810" y="1103066"/>
            <a:ext cx="7519539" cy="338555"/>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95810" y="1869989"/>
            <a:ext cx="7519540" cy="276273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41865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3270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4008AC0-C959-415A-BA60-4E6586365E95}"/>
              </a:ext>
            </a:extLst>
          </p:cNvPr>
          <p:cNvSpPr>
            <a:spLocks noGrp="1"/>
          </p:cNvSpPr>
          <p:nvPr>
            <p:ph type="pic" sz="quarter" idx="10"/>
          </p:nvPr>
        </p:nvSpPr>
        <p:spPr>
          <a:xfrm>
            <a:off x="0" y="0"/>
            <a:ext cx="9144000" cy="5143500"/>
          </a:xfrm>
          <a:prstGeom prst="rect">
            <a:avLst/>
          </a:prstGeom>
          <a:solidFill>
            <a:schemeClr val="accent2"/>
          </a:solidFill>
        </p:spPr>
        <p:txBody>
          <a:bodyPr/>
          <a:lstStyle/>
          <a:p>
            <a:endParaRPr lang="en-GB"/>
          </a:p>
        </p:txBody>
      </p:sp>
    </p:spTree>
    <p:extLst>
      <p:ext uri="{BB962C8B-B14F-4D97-AF65-F5344CB8AC3E}">
        <p14:creationId xmlns:p14="http://schemas.microsoft.com/office/powerpoint/2010/main" val="84645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982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E032C5-7FF3-4963-8721-520DF5B51DCE}"/>
              </a:ext>
            </a:extLst>
          </p:cNvPr>
          <p:cNvSpPr/>
          <p:nvPr userDrawn="1"/>
        </p:nvSpPr>
        <p:spPr>
          <a:xfrm>
            <a:off x="1085925" y="2177143"/>
            <a:ext cx="6240161" cy="22303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5" name="Oval 4">
            <a:extLst>
              <a:ext uri="{FF2B5EF4-FFF2-40B4-BE49-F238E27FC236}">
                <a16:creationId xmlns:a16="http://schemas.microsoft.com/office/drawing/2014/main" id="{8D56BD2D-8CFA-451B-AAA7-2EFFEC54E047}"/>
              </a:ext>
            </a:extLst>
          </p:cNvPr>
          <p:cNvSpPr/>
          <p:nvPr userDrawn="1"/>
        </p:nvSpPr>
        <p:spPr>
          <a:xfrm>
            <a:off x="5107558" y="297693"/>
            <a:ext cx="3476768" cy="347676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 name="Picture Placeholder 3">
            <a:extLst>
              <a:ext uri="{FF2B5EF4-FFF2-40B4-BE49-F238E27FC236}">
                <a16:creationId xmlns:a16="http://schemas.microsoft.com/office/drawing/2014/main" id="{AEB73D51-2AA7-43D1-93E2-FD2B0EFEB93F}"/>
              </a:ext>
            </a:extLst>
          </p:cNvPr>
          <p:cNvSpPr>
            <a:spLocks noGrp="1"/>
          </p:cNvSpPr>
          <p:nvPr>
            <p:ph type="pic" sz="quarter" idx="10"/>
          </p:nvPr>
        </p:nvSpPr>
        <p:spPr>
          <a:xfrm>
            <a:off x="4899547" y="297693"/>
            <a:ext cx="3476768" cy="3476768"/>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287031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577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Divi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14D13A-2465-1996-576B-D7ED7F932CF1}"/>
              </a:ext>
            </a:extLst>
          </p:cNvPr>
          <p:cNvSpPr/>
          <p:nvPr userDrawn="1"/>
        </p:nvSpPr>
        <p:spPr>
          <a:xfrm>
            <a:off x="4" y="1"/>
            <a:ext cx="3788227" cy="4695201"/>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Picture Placeholder 9">
            <a:extLst>
              <a:ext uri="{FF2B5EF4-FFF2-40B4-BE49-F238E27FC236}">
                <a16:creationId xmlns:a16="http://schemas.microsoft.com/office/drawing/2014/main" id="{6ABEC053-5EB6-1AF4-96AF-791EABF6C668}"/>
              </a:ext>
            </a:extLst>
          </p:cNvPr>
          <p:cNvSpPr>
            <a:spLocks noGrp="1"/>
          </p:cNvSpPr>
          <p:nvPr>
            <p:ph type="pic" sz="quarter" idx="13" hasCustomPrompt="1"/>
          </p:nvPr>
        </p:nvSpPr>
        <p:spPr>
          <a:xfrm>
            <a:off x="3788227" y="2"/>
            <a:ext cx="5355770" cy="4695202"/>
          </a:xfrm>
          <a:prstGeom prst="rect">
            <a:avLst/>
          </a:prstGeom>
          <a:solidFill>
            <a:schemeClr val="tx1"/>
          </a:solidFill>
          <a:ln>
            <a:noFill/>
          </a:ln>
        </p:spPr>
        <p:txBody>
          <a:bodyPr anchor="ctr" anchorCtr="0"/>
          <a:lstStyle>
            <a:lvl1pPr marL="0" indent="0" algn="r">
              <a:buNone/>
              <a:defRPr>
                <a:solidFill>
                  <a:schemeClr val="bg1"/>
                </a:solidFill>
              </a:defRPr>
            </a:lvl1pPr>
          </a:lstStyle>
          <a:p>
            <a:r>
              <a:rPr lang="en-US" dirty="0"/>
              <a:t>Drag &amp; Drop		</a:t>
            </a:r>
            <a:br>
              <a:rPr lang="en-US" dirty="0"/>
            </a:br>
            <a:r>
              <a:rPr lang="en-US" dirty="0"/>
              <a:t>     Image Here	</a:t>
            </a:r>
          </a:p>
        </p:txBody>
      </p:sp>
      <p:sp>
        <p:nvSpPr>
          <p:cNvPr id="19" name="Title 1">
            <a:extLst>
              <a:ext uri="{FF2B5EF4-FFF2-40B4-BE49-F238E27FC236}">
                <a16:creationId xmlns:a16="http://schemas.microsoft.com/office/drawing/2014/main" id="{D807130C-15E9-A10C-BF02-E07EC7A7364D}"/>
              </a:ext>
            </a:extLst>
          </p:cNvPr>
          <p:cNvSpPr>
            <a:spLocks noGrp="1"/>
          </p:cNvSpPr>
          <p:nvPr>
            <p:ph type="ctrTitle" hasCustomPrompt="1"/>
          </p:nvPr>
        </p:nvSpPr>
        <p:spPr>
          <a:xfrm>
            <a:off x="250714" y="240735"/>
            <a:ext cx="3088469" cy="1531376"/>
          </a:xfrm>
          <a:prstGeom prst="rect">
            <a:avLst/>
          </a:prstGeom>
          <a:noFill/>
          <a:effectLst/>
        </p:spPr>
        <p:txBody>
          <a:bodyPr lIns="0" tIns="0" rIns="0" bIns="0" anchor="b">
            <a:normAutofit/>
          </a:bodyPr>
          <a:lstStyle>
            <a:lvl1pPr algn="l">
              <a:defRPr sz="3300" b="1">
                <a:solidFill>
                  <a:schemeClr val="bg1"/>
                </a:solidFill>
                <a:effectLst/>
                <a:latin typeface="+mj-lt"/>
              </a:defRPr>
            </a:lvl1pPr>
          </a:lstStyle>
          <a:p>
            <a:r>
              <a:rPr lang="en-US" dirty="0"/>
              <a:t>Click to edit main title</a:t>
            </a:r>
          </a:p>
        </p:txBody>
      </p:sp>
      <p:sp>
        <p:nvSpPr>
          <p:cNvPr id="20" name="Text Placeholder 14">
            <a:extLst>
              <a:ext uri="{FF2B5EF4-FFF2-40B4-BE49-F238E27FC236}">
                <a16:creationId xmlns:a16="http://schemas.microsoft.com/office/drawing/2014/main" id="{43DCC280-F97A-4593-C361-611C81FFF7B6}"/>
              </a:ext>
            </a:extLst>
          </p:cNvPr>
          <p:cNvSpPr>
            <a:spLocks noGrp="1"/>
          </p:cNvSpPr>
          <p:nvPr>
            <p:ph type="body" sz="quarter" idx="15" hasCustomPrompt="1"/>
          </p:nvPr>
        </p:nvSpPr>
        <p:spPr>
          <a:xfrm>
            <a:off x="301937" y="2039306"/>
            <a:ext cx="3088469" cy="308296"/>
          </a:xfrm>
          <a:prstGeom prst="rect">
            <a:avLst/>
          </a:prstGeom>
        </p:spPr>
        <p:txBody>
          <a:bodyPr lIns="0" tIns="0" rIns="0" bIns="0"/>
          <a:lstStyle>
            <a:lvl1pPr marL="0" indent="0">
              <a:buNone/>
              <a:defRPr b="1" i="1">
                <a:solidFill>
                  <a:schemeClr val="bg1"/>
                </a:solidFill>
                <a:effectLst/>
                <a:latin typeface="+mn-lt"/>
              </a:defRPr>
            </a:lvl1pPr>
            <a:lvl2pPr marL="198716" indent="0">
              <a:buNone/>
              <a:defRPr/>
            </a:lvl2pPr>
            <a:lvl3pPr marL="397432" indent="0">
              <a:buNone/>
              <a:defRPr/>
            </a:lvl3pPr>
            <a:lvl4pPr marL="596147" indent="0">
              <a:buNone/>
              <a:defRPr/>
            </a:lvl4pPr>
            <a:lvl5pPr marL="794864" indent="0">
              <a:buNone/>
              <a:defRPr/>
            </a:lvl5pPr>
          </a:lstStyle>
          <a:p>
            <a:pPr lvl="0"/>
            <a:r>
              <a:rPr lang="en-US" dirty="0"/>
              <a:t>Click to edit subtitle</a:t>
            </a:r>
          </a:p>
        </p:txBody>
      </p:sp>
      <p:sp>
        <p:nvSpPr>
          <p:cNvPr id="21" name="Text Placeholder 5">
            <a:extLst>
              <a:ext uri="{FF2B5EF4-FFF2-40B4-BE49-F238E27FC236}">
                <a16:creationId xmlns:a16="http://schemas.microsoft.com/office/drawing/2014/main" id="{C093AA75-679A-1CFB-17F4-B7177A12DC62}"/>
              </a:ext>
            </a:extLst>
          </p:cNvPr>
          <p:cNvSpPr>
            <a:spLocks noGrp="1"/>
          </p:cNvSpPr>
          <p:nvPr>
            <p:ph type="body" sz="quarter" idx="22"/>
          </p:nvPr>
        </p:nvSpPr>
        <p:spPr>
          <a:xfrm>
            <a:off x="289974" y="2531684"/>
            <a:ext cx="3088469" cy="1703721"/>
          </a:xfrm>
          <a:prstGeom prst="rect">
            <a:avLst/>
          </a:prstGeom>
        </p:spPr>
        <p:txBody>
          <a:bodyPr lIns="0" tIns="0" rIns="0" bIns="0">
            <a:noAutofit/>
          </a:bodyPr>
          <a:lstStyle>
            <a:lvl1pPr marL="0" indent="0">
              <a:buNone/>
              <a:defRPr sz="1500">
                <a:solidFill>
                  <a:schemeClr val="bg1"/>
                </a:solidFill>
                <a:latin typeface="+mn-lt"/>
              </a:defRPr>
            </a:lvl1pPr>
            <a:lvl2pPr marL="198716" indent="0">
              <a:buNone/>
              <a:defRPr sz="614"/>
            </a:lvl2pPr>
            <a:lvl3pPr marL="397432" indent="0">
              <a:buNone/>
              <a:defRPr sz="614"/>
            </a:lvl3pPr>
            <a:lvl4pPr marL="596147" indent="0">
              <a:buNone/>
              <a:defRPr sz="614"/>
            </a:lvl4pPr>
            <a:lvl5pPr marL="794864" indent="0">
              <a:buNone/>
              <a:defRPr sz="614"/>
            </a:lvl5pPr>
          </a:lstStyle>
          <a:p>
            <a:pPr lvl="0"/>
            <a:r>
              <a:rPr lang="en-US" dirty="0"/>
              <a:t>Click to edit Master text styles</a:t>
            </a:r>
          </a:p>
        </p:txBody>
      </p:sp>
    </p:spTree>
    <p:extLst>
      <p:ext uri="{BB962C8B-B14F-4D97-AF65-F5344CB8AC3E}">
        <p14:creationId xmlns:p14="http://schemas.microsoft.com/office/powerpoint/2010/main" val="236786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Divi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14D13A-2465-1996-576B-D7ED7F932CF1}"/>
              </a:ext>
            </a:extLst>
          </p:cNvPr>
          <p:cNvSpPr/>
          <p:nvPr userDrawn="1"/>
        </p:nvSpPr>
        <p:spPr>
          <a:xfrm>
            <a:off x="5355774" y="1"/>
            <a:ext cx="3788227" cy="4695201"/>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Picture Placeholder 9">
            <a:extLst>
              <a:ext uri="{FF2B5EF4-FFF2-40B4-BE49-F238E27FC236}">
                <a16:creationId xmlns:a16="http://schemas.microsoft.com/office/drawing/2014/main" id="{6ABEC053-5EB6-1AF4-96AF-791EABF6C668}"/>
              </a:ext>
            </a:extLst>
          </p:cNvPr>
          <p:cNvSpPr>
            <a:spLocks noGrp="1"/>
          </p:cNvSpPr>
          <p:nvPr>
            <p:ph type="pic" sz="quarter" idx="13" hasCustomPrompt="1"/>
          </p:nvPr>
        </p:nvSpPr>
        <p:spPr>
          <a:xfrm>
            <a:off x="1" y="0"/>
            <a:ext cx="5355770" cy="4695202"/>
          </a:xfrm>
          <a:prstGeom prst="rect">
            <a:avLst/>
          </a:prstGeom>
          <a:solidFill>
            <a:schemeClr val="tx1"/>
          </a:solidFill>
          <a:ln>
            <a:noFill/>
          </a:ln>
        </p:spPr>
        <p:txBody>
          <a:bodyPr anchor="ctr" anchorCtr="0"/>
          <a:lstStyle>
            <a:lvl1pPr marL="0" indent="0" algn="r">
              <a:buNone/>
              <a:defRPr>
                <a:solidFill>
                  <a:schemeClr val="bg1"/>
                </a:solidFill>
              </a:defRPr>
            </a:lvl1pPr>
          </a:lstStyle>
          <a:p>
            <a:r>
              <a:rPr lang="en-US" dirty="0"/>
              <a:t>Drag &amp; Drop		</a:t>
            </a:r>
            <a:br>
              <a:rPr lang="en-US" dirty="0"/>
            </a:br>
            <a:r>
              <a:rPr lang="en-US" dirty="0"/>
              <a:t>     Image Here	</a:t>
            </a:r>
          </a:p>
        </p:txBody>
      </p:sp>
      <p:sp>
        <p:nvSpPr>
          <p:cNvPr id="19" name="Title 1">
            <a:extLst>
              <a:ext uri="{FF2B5EF4-FFF2-40B4-BE49-F238E27FC236}">
                <a16:creationId xmlns:a16="http://schemas.microsoft.com/office/drawing/2014/main" id="{D807130C-15E9-A10C-BF02-E07EC7A7364D}"/>
              </a:ext>
            </a:extLst>
          </p:cNvPr>
          <p:cNvSpPr>
            <a:spLocks noGrp="1"/>
          </p:cNvSpPr>
          <p:nvPr>
            <p:ph type="ctrTitle" hasCustomPrompt="1"/>
          </p:nvPr>
        </p:nvSpPr>
        <p:spPr>
          <a:xfrm>
            <a:off x="5606481" y="156915"/>
            <a:ext cx="3088469" cy="1531376"/>
          </a:xfrm>
          <a:prstGeom prst="rect">
            <a:avLst/>
          </a:prstGeom>
          <a:noFill/>
          <a:effectLst/>
        </p:spPr>
        <p:txBody>
          <a:bodyPr lIns="0" tIns="0" rIns="0" bIns="0" anchor="b">
            <a:normAutofit/>
          </a:bodyPr>
          <a:lstStyle>
            <a:lvl1pPr algn="l">
              <a:defRPr sz="3300" b="1">
                <a:solidFill>
                  <a:schemeClr val="bg1"/>
                </a:solidFill>
                <a:effectLst/>
                <a:latin typeface="+mj-lt"/>
              </a:defRPr>
            </a:lvl1pPr>
          </a:lstStyle>
          <a:p>
            <a:r>
              <a:rPr lang="en-US" dirty="0"/>
              <a:t>Click to edit main title</a:t>
            </a:r>
          </a:p>
        </p:txBody>
      </p:sp>
      <p:sp>
        <p:nvSpPr>
          <p:cNvPr id="20" name="Text Placeholder 14">
            <a:extLst>
              <a:ext uri="{FF2B5EF4-FFF2-40B4-BE49-F238E27FC236}">
                <a16:creationId xmlns:a16="http://schemas.microsoft.com/office/drawing/2014/main" id="{43DCC280-F97A-4593-C361-611C81FFF7B6}"/>
              </a:ext>
            </a:extLst>
          </p:cNvPr>
          <p:cNvSpPr>
            <a:spLocks noGrp="1"/>
          </p:cNvSpPr>
          <p:nvPr>
            <p:ph type="body" sz="quarter" idx="15" hasCustomPrompt="1"/>
          </p:nvPr>
        </p:nvSpPr>
        <p:spPr>
          <a:xfrm>
            <a:off x="5657707" y="1955486"/>
            <a:ext cx="3088469" cy="308296"/>
          </a:xfrm>
          <a:prstGeom prst="rect">
            <a:avLst/>
          </a:prstGeom>
        </p:spPr>
        <p:txBody>
          <a:bodyPr lIns="0" tIns="0" rIns="0" bIns="0"/>
          <a:lstStyle>
            <a:lvl1pPr marL="0" indent="0">
              <a:buNone/>
              <a:defRPr b="1" i="1">
                <a:solidFill>
                  <a:schemeClr val="bg1"/>
                </a:solidFill>
                <a:effectLst/>
                <a:latin typeface="+mn-lt"/>
              </a:defRPr>
            </a:lvl1pPr>
            <a:lvl2pPr marL="198716" indent="0">
              <a:buNone/>
              <a:defRPr/>
            </a:lvl2pPr>
            <a:lvl3pPr marL="397432" indent="0">
              <a:buNone/>
              <a:defRPr/>
            </a:lvl3pPr>
            <a:lvl4pPr marL="596147" indent="0">
              <a:buNone/>
              <a:defRPr/>
            </a:lvl4pPr>
            <a:lvl5pPr marL="794864" indent="0">
              <a:buNone/>
              <a:defRPr/>
            </a:lvl5pPr>
          </a:lstStyle>
          <a:p>
            <a:pPr lvl="0"/>
            <a:r>
              <a:rPr lang="en-US" dirty="0"/>
              <a:t>Click to edit subtitle</a:t>
            </a:r>
          </a:p>
        </p:txBody>
      </p:sp>
      <p:sp>
        <p:nvSpPr>
          <p:cNvPr id="21" name="Text Placeholder 5">
            <a:extLst>
              <a:ext uri="{FF2B5EF4-FFF2-40B4-BE49-F238E27FC236}">
                <a16:creationId xmlns:a16="http://schemas.microsoft.com/office/drawing/2014/main" id="{C093AA75-679A-1CFB-17F4-B7177A12DC62}"/>
              </a:ext>
            </a:extLst>
          </p:cNvPr>
          <p:cNvSpPr>
            <a:spLocks noGrp="1"/>
          </p:cNvSpPr>
          <p:nvPr>
            <p:ph type="body" sz="quarter" idx="22"/>
          </p:nvPr>
        </p:nvSpPr>
        <p:spPr>
          <a:xfrm>
            <a:off x="5645744" y="2447864"/>
            <a:ext cx="3088469" cy="1703721"/>
          </a:xfrm>
          <a:prstGeom prst="rect">
            <a:avLst/>
          </a:prstGeom>
        </p:spPr>
        <p:txBody>
          <a:bodyPr lIns="0" tIns="0" rIns="0" bIns="0">
            <a:noAutofit/>
          </a:bodyPr>
          <a:lstStyle>
            <a:lvl1pPr marL="0" indent="0">
              <a:buNone/>
              <a:defRPr sz="1500">
                <a:solidFill>
                  <a:schemeClr val="bg1"/>
                </a:solidFill>
                <a:latin typeface="+mn-lt"/>
              </a:defRPr>
            </a:lvl1pPr>
            <a:lvl2pPr marL="198716" indent="0">
              <a:buNone/>
              <a:defRPr sz="614"/>
            </a:lvl2pPr>
            <a:lvl3pPr marL="397432" indent="0">
              <a:buNone/>
              <a:defRPr sz="614"/>
            </a:lvl3pPr>
            <a:lvl4pPr marL="596147" indent="0">
              <a:buNone/>
              <a:defRPr sz="614"/>
            </a:lvl4pPr>
            <a:lvl5pPr marL="794864" indent="0">
              <a:buNone/>
              <a:defRPr sz="614"/>
            </a:lvl5pPr>
          </a:lstStyle>
          <a:p>
            <a:pPr lvl="0"/>
            <a:r>
              <a:rPr lang="en-US" dirty="0"/>
              <a:t>Click to edit Master text styles</a:t>
            </a:r>
          </a:p>
        </p:txBody>
      </p:sp>
    </p:spTree>
    <p:extLst>
      <p:ext uri="{BB962C8B-B14F-4D97-AF65-F5344CB8AC3E}">
        <p14:creationId xmlns:p14="http://schemas.microsoft.com/office/powerpoint/2010/main" val="330333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078606" y="2640379"/>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284211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5411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4E834D16-7D4E-1CF0-C828-4FB181EB205F}"/>
              </a:ext>
            </a:extLst>
          </p:cNvPr>
          <p:cNvSpPr>
            <a:spLocks noGrp="1"/>
          </p:cNvSpPr>
          <p:nvPr>
            <p:ph type="title"/>
          </p:nvPr>
        </p:nvSpPr>
        <p:spPr>
          <a:xfrm>
            <a:off x="995811" y="510779"/>
            <a:ext cx="5800405" cy="930844"/>
          </a:xfrm>
          <a:prstGeom prst="rect">
            <a:avLst/>
          </a:prstGeom>
        </p:spPr>
        <p:txBody>
          <a:bodyPr vert="horz" lIns="91440" tIns="45720" rIns="91440" bIns="45720" rtlCol="0" anchor="b" anchorCtr="0">
            <a:normAutofit/>
          </a:bodyPr>
          <a:lstStyle>
            <a:lvl1pPr>
              <a:defRPr>
                <a:solidFill>
                  <a:schemeClr val="tx2"/>
                </a:solidFill>
                <a:latin typeface="Helvetica" pitchFamily="2" charset="0"/>
              </a:defRPr>
            </a:lvl1pPr>
          </a:lstStyle>
          <a:p>
            <a:r>
              <a:rPr lang="en-US" dirty="0"/>
              <a:t>Click to edit Master title style</a:t>
            </a:r>
          </a:p>
        </p:txBody>
      </p:sp>
      <p:sp>
        <p:nvSpPr>
          <p:cNvPr id="15" name="Text Placeholder 2">
            <a:extLst>
              <a:ext uri="{FF2B5EF4-FFF2-40B4-BE49-F238E27FC236}">
                <a16:creationId xmlns:a16="http://schemas.microsoft.com/office/drawing/2014/main" id="{165655E3-9ED5-3AB3-65C6-0332F7B39373}"/>
              </a:ext>
            </a:extLst>
          </p:cNvPr>
          <p:cNvSpPr>
            <a:spLocks noGrp="1"/>
          </p:cNvSpPr>
          <p:nvPr>
            <p:ph idx="1"/>
          </p:nvPr>
        </p:nvSpPr>
        <p:spPr>
          <a:xfrm>
            <a:off x="995811" y="1869990"/>
            <a:ext cx="5800406" cy="2762734"/>
          </a:xfrm>
          <a:prstGeom prst="rect">
            <a:avLst/>
          </a:prstGeom>
        </p:spPr>
        <p:txBody>
          <a:bodyPr vert="horz" lIns="91440" tIns="45720" rIns="91440" bIns="45720" rtlCol="0">
            <a:normAutofit/>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E4EE3E5F-AADC-C56A-13CC-313FA70F318A}"/>
              </a:ext>
            </a:extLst>
          </p:cNvPr>
          <p:cNvSpPr txBox="1">
            <a:spLocks/>
          </p:cNvSpPr>
          <p:nvPr userDrawn="1"/>
        </p:nvSpPr>
        <p:spPr>
          <a:xfrm>
            <a:off x="0" y="4767264"/>
            <a:ext cx="425020" cy="273844"/>
          </a:xfrm>
          <a:prstGeom prst="rect">
            <a:avLst/>
          </a:prstGeom>
        </p:spPr>
        <p:txBody>
          <a:bodyPr vert="horz" lIns="91440" tIns="45720" rIns="91440" bIns="45720" rtlCol="0" anchor="ctr"/>
          <a:lstStyle>
            <a:defPPr>
              <a:defRPr lang="en-US"/>
            </a:defPPr>
            <a:lvl1pPr marL="0" algn="r" defTabSz="457200" rtl="0" eaLnBrk="1" latinLnBrk="0" hangingPunct="1">
              <a:defRPr sz="900" b="0" kern="1200">
                <a:solidFill>
                  <a:schemeClr val="accent5"/>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latin typeface="+mj-lt"/>
            </a:endParaRPr>
          </a:p>
        </p:txBody>
      </p:sp>
    </p:spTree>
    <p:extLst>
      <p:ext uri="{BB962C8B-B14F-4D97-AF65-F5344CB8AC3E}">
        <p14:creationId xmlns:p14="http://schemas.microsoft.com/office/powerpoint/2010/main" val="33847969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799951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449" y="273844"/>
            <a:ext cx="6800248" cy="994172"/>
          </a:xfrm>
          <a:prstGeom prst="rect">
            <a:avLst/>
          </a:prstGeom>
        </p:spPr>
        <p:txBody>
          <a:bodyPr/>
          <a:lstStyle>
            <a:lvl1pPr>
              <a:defRPr>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3" name="Content Placeholder 2"/>
          <p:cNvSpPr>
            <a:spLocks noGrp="1"/>
          </p:cNvSpPr>
          <p:nvPr>
            <p:ph idx="1"/>
          </p:nvPr>
        </p:nvSpPr>
        <p:spPr>
          <a:xfrm>
            <a:off x="881448" y="1369219"/>
            <a:ext cx="6800249" cy="3079211"/>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2B66FE4D-459E-70D8-C3DF-AC115A2EB156}"/>
              </a:ext>
            </a:extLst>
          </p:cNvPr>
          <p:cNvSpPr>
            <a:spLocks noGrp="1"/>
          </p:cNvSpPr>
          <p:nvPr>
            <p:ph type="sldNum" sz="quarter" idx="12"/>
          </p:nvPr>
        </p:nvSpPr>
        <p:spPr>
          <a:xfrm>
            <a:off x="0" y="4767263"/>
            <a:ext cx="425020" cy="273844"/>
          </a:xfrm>
        </p:spPr>
        <p:txBody>
          <a:bodyPr/>
          <a:lstStyle>
            <a:lvl1pPr>
              <a:defRPr b="0">
                <a:solidFill>
                  <a:schemeClr val="accent5"/>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0795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Helvetica" pitchFamily="2" charset="0"/>
            </a:endParaRPr>
          </a:p>
        </p:txBody>
      </p: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995811" y="510779"/>
            <a:ext cx="5800405" cy="930844"/>
          </a:xfrm>
          <a:prstGeom prst="rect">
            <a:avLst/>
          </a:prstGeom>
        </p:spPr>
        <p:txBody>
          <a:bodyPr vert="horz" lIns="91440" tIns="45720" rIns="91440" bIns="45720" rtlCol="0" anchor="b" anchorCtr="0">
            <a:normAutofit/>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995811" y="1869990"/>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A90C3B9B-AB5A-46A0-ADFE-62AF68D35C49}"/>
              </a:ext>
            </a:extLst>
          </p:cNvPr>
          <p:cNvSpPr/>
          <p:nvPr userDrawn="1"/>
        </p:nvSpPr>
        <p:spPr>
          <a:xfrm>
            <a:off x="1" y="4686301"/>
            <a:ext cx="9144000" cy="46683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B44968B8-1F05-52C7-F75A-CBFF28CCB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4791040"/>
            <a:ext cx="705970" cy="226291"/>
          </a:xfrm>
          <a:prstGeom prst="rect">
            <a:avLst/>
          </a:prstGeom>
        </p:spPr>
      </p:pic>
      <p:sp>
        <p:nvSpPr>
          <p:cNvPr id="8" name="TextBox 7">
            <a:extLst>
              <a:ext uri="{FF2B5EF4-FFF2-40B4-BE49-F238E27FC236}">
                <a16:creationId xmlns:a16="http://schemas.microsoft.com/office/drawing/2014/main" id="{CD6E506F-4FE1-AD1E-FDB0-3E02D4918CB4}"/>
              </a:ext>
            </a:extLst>
          </p:cNvPr>
          <p:cNvSpPr txBox="1"/>
          <p:nvPr userDrawn="1"/>
        </p:nvSpPr>
        <p:spPr>
          <a:xfrm>
            <a:off x="7217821" y="4858160"/>
            <a:ext cx="600743" cy="123159"/>
          </a:xfrm>
          <a:prstGeom prst="rect">
            <a:avLst/>
          </a:prstGeom>
          <a:noFill/>
        </p:spPr>
        <p:txBody>
          <a:bodyPr wrap="square" lIns="0" tIns="0" rIns="0" bIns="0" rtlCol="0">
            <a:spAutoFit/>
          </a:bodyPr>
          <a:lstStyle/>
          <a:p>
            <a:pPr algn="r"/>
            <a:r>
              <a:rPr lang="en-US" sz="800" b="1" dirty="0">
                <a:solidFill>
                  <a:schemeClr val="bg1"/>
                </a:solidFill>
              </a:rPr>
              <a:t>mihin.org</a:t>
            </a:r>
          </a:p>
        </p:txBody>
      </p:sp>
      <p:pic>
        <p:nvPicPr>
          <p:cNvPr id="9" name="Graphic 8">
            <a:extLst>
              <a:ext uri="{FF2B5EF4-FFF2-40B4-BE49-F238E27FC236}">
                <a16:creationId xmlns:a16="http://schemas.microsoft.com/office/drawing/2014/main" id="{CA941269-A15F-6D97-5544-B027AC0220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83507" y="4805999"/>
            <a:ext cx="184578" cy="184578"/>
          </a:xfrm>
          <a:prstGeom prst="rect">
            <a:avLst/>
          </a:prstGeom>
        </p:spPr>
      </p:pic>
      <p:pic>
        <p:nvPicPr>
          <p:cNvPr id="13" name="Graphic 12">
            <a:extLst>
              <a:ext uri="{FF2B5EF4-FFF2-40B4-BE49-F238E27FC236}">
                <a16:creationId xmlns:a16="http://schemas.microsoft.com/office/drawing/2014/main" id="{A2881FD2-AA8C-9C28-AB5E-F5555133A5E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214619" y="4823747"/>
            <a:ext cx="184578" cy="149082"/>
          </a:xfrm>
          <a:prstGeom prst="rect">
            <a:avLst/>
          </a:prstGeom>
        </p:spPr>
      </p:pic>
      <p:sp>
        <p:nvSpPr>
          <p:cNvPr id="14" name="TextBox 13">
            <a:extLst>
              <a:ext uri="{FF2B5EF4-FFF2-40B4-BE49-F238E27FC236}">
                <a16:creationId xmlns:a16="http://schemas.microsoft.com/office/drawing/2014/main" id="{D0DE16C8-8F4E-906C-8571-2C74874E5253}"/>
              </a:ext>
            </a:extLst>
          </p:cNvPr>
          <p:cNvSpPr txBox="1"/>
          <p:nvPr userDrawn="1"/>
        </p:nvSpPr>
        <p:spPr>
          <a:xfrm>
            <a:off x="3948308" y="4830737"/>
            <a:ext cx="763299" cy="123159"/>
          </a:xfrm>
          <a:prstGeom prst="rect">
            <a:avLst/>
          </a:prstGeom>
          <a:noFill/>
        </p:spPr>
        <p:txBody>
          <a:bodyPr wrap="square" lIns="0" tIns="0" rIns="0" bIns="0" rtlCol="0">
            <a:spAutoFit/>
          </a:bodyPr>
          <a:lstStyle/>
          <a:p>
            <a:pPr algn="r"/>
            <a:r>
              <a:rPr lang="en-US" sz="800" b="1" dirty="0">
                <a:solidFill>
                  <a:schemeClr val="bg1"/>
                </a:solidFill>
              </a:rPr>
              <a:t>Copyright 2023</a:t>
            </a:r>
          </a:p>
        </p:txBody>
      </p:sp>
      <p:pic>
        <p:nvPicPr>
          <p:cNvPr id="2" name="Picture 1" descr="A white globe with a cursor&#10;&#10;Description automatically generated">
            <a:extLst>
              <a:ext uri="{FF2B5EF4-FFF2-40B4-BE49-F238E27FC236}">
                <a16:creationId xmlns:a16="http://schemas.microsoft.com/office/drawing/2014/main" id="{D75D94BA-718E-B29D-EA44-FFFFE843463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00644" y="4747346"/>
            <a:ext cx="344736" cy="344736"/>
          </a:xfrm>
          <a:prstGeom prst="rect">
            <a:avLst/>
          </a:prstGeom>
        </p:spPr>
      </p:pic>
      <p:sp>
        <p:nvSpPr>
          <p:cNvPr id="10" name="TextBox 9">
            <a:extLst>
              <a:ext uri="{FF2B5EF4-FFF2-40B4-BE49-F238E27FC236}">
                <a16:creationId xmlns:a16="http://schemas.microsoft.com/office/drawing/2014/main" id="{2E4B1628-8338-B0C4-FBF0-C935A854BFC4}"/>
              </a:ext>
            </a:extLst>
          </p:cNvPr>
          <p:cNvSpPr txBox="1"/>
          <p:nvPr userDrawn="1"/>
        </p:nvSpPr>
        <p:spPr>
          <a:xfrm rot="19964388">
            <a:off x="667541" y="2044574"/>
            <a:ext cx="6883903" cy="769441"/>
          </a:xfrm>
          <a:prstGeom prst="rect">
            <a:avLst/>
          </a:prstGeom>
          <a:noFill/>
        </p:spPr>
        <p:txBody>
          <a:bodyPr wrap="square" rtlCol="0">
            <a:spAutoFit/>
          </a:bodyPr>
          <a:lstStyle/>
          <a:p>
            <a:pPr algn="ctr"/>
            <a:r>
              <a:rPr lang="en-US" sz="4400" dirty="0">
                <a:solidFill>
                  <a:schemeClr val="bg1">
                    <a:lumMod val="95000"/>
                  </a:schemeClr>
                </a:solidFill>
              </a:rPr>
              <a:t>CONFIDENTIAL</a:t>
            </a:r>
          </a:p>
        </p:txBody>
      </p:sp>
    </p:spTree>
    <p:extLst>
      <p:ext uri="{BB962C8B-B14F-4D97-AF65-F5344CB8AC3E}">
        <p14:creationId xmlns:p14="http://schemas.microsoft.com/office/powerpoint/2010/main" val="216944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rgbClr val="0D1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54382" y="4638987"/>
            <a:ext cx="1224080" cy="404813"/>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549014" y="4924425"/>
            <a:ext cx="713268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995811" y="510779"/>
            <a:ext cx="5800405" cy="930844"/>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995811" y="1869990"/>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8891117-F6BA-E5DD-D4FD-843E75F4658B}"/>
              </a:ext>
            </a:extLst>
          </p:cNvPr>
          <p:cNvSpPr>
            <a:spLocks noGrp="1"/>
          </p:cNvSpPr>
          <p:nvPr>
            <p:ph type="sldNum" sz="quarter" idx="12"/>
          </p:nvPr>
        </p:nvSpPr>
        <p:spPr>
          <a:xfrm>
            <a:off x="0" y="4767264"/>
            <a:ext cx="425020" cy="273844"/>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
        <p:nvSpPr>
          <p:cNvPr id="3" name="TextBox 2">
            <a:extLst>
              <a:ext uri="{FF2B5EF4-FFF2-40B4-BE49-F238E27FC236}">
                <a16:creationId xmlns:a16="http://schemas.microsoft.com/office/drawing/2014/main" id="{AF261CDC-04B7-70E0-B169-150181666858}"/>
              </a:ext>
            </a:extLst>
          </p:cNvPr>
          <p:cNvSpPr txBox="1"/>
          <p:nvPr userDrawn="1"/>
        </p:nvSpPr>
        <p:spPr>
          <a:xfrm rot="19964388">
            <a:off x="667541" y="2044574"/>
            <a:ext cx="6883903" cy="769441"/>
          </a:xfrm>
          <a:prstGeom prst="rect">
            <a:avLst/>
          </a:prstGeom>
          <a:noFill/>
        </p:spPr>
        <p:txBody>
          <a:bodyPr wrap="square" rtlCol="0">
            <a:spAutoFit/>
          </a:bodyPr>
          <a:lstStyle/>
          <a:p>
            <a:pPr algn="ctr"/>
            <a:r>
              <a:rPr lang="en-US" sz="4400" dirty="0">
                <a:solidFill>
                  <a:schemeClr val="bg1">
                    <a:lumMod val="95000"/>
                  </a:schemeClr>
                </a:solidFill>
              </a:rPr>
              <a:t>CONFIDENTIAL</a:t>
            </a:r>
          </a:p>
        </p:txBody>
      </p:sp>
    </p:spTree>
    <p:extLst>
      <p:ext uri="{BB962C8B-B14F-4D97-AF65-F5344CB8AC3E}">
        <p14:creationId xmlns:p14="http://schemas.microsoft.com/office/powerpoint/2010/main" val="937100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54382" y="4638987"/>
            <a:ext cx="1224080" cy="404813"/>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549014" y="4924425"/>
            <a:ext cx="713268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3DC52DF1-A416-CAF3-B92F-1477D1009A99}"/>
              </a:ext>
            </a:extLst>
          </p:cNvPr>
          <p:cNvSpPr>
            <a:spLocks noGrp="1"/>
          </p:cNvSpPr>
          <p:nvPr>
            <p:ph type="title"/>
          </p:nvPr>
        </p:nvSpPr>
        <p:spPr>
          <a:xfrm>
            <a:off x="995811" y="510779"/>
            <a:ext cx="5800405" cy="930844"/>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C42925CB-0CE8-57C9-276D-49922142F911}"/>
              </a:ext>
            </a:extLst>
          </p:cNvPr>
          <p:cNvSpPr>
            <a:spLocks noGrp="1"/>
          </p:cNvSpPr>
          <p:nvPr>
            <p:ph idx="1"/>
          </p:nvPr>
        </p:nvSpPr>
        <p:spPr>
          <a:xfrm>
            <a:off x="995811" y="1869990"/>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C6D5022-447B-0D69-645D-A077489B25FB}"/>
              </a:ext>
            </a:extLst>
          </p:cNvPr>
          <p:cNvSpPr>
            <a:spLocks noGrp="1"/>
          </p:cNvSpPr>
          <p:nvPr>
            <p:ph type="sldNum" sz="quarter" idx="12"/>
          </p:nvPr>
        </p:nvSpPr>
        <p:spPr>
          <a:xfrm>
            <a:off x="0" y="4767264"/>
            <a:ext cx="425020" cy="273844"/>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
        <p:nvSpPr>
          <p:cNvPr id="3" name="TextBox 2">
            <a:extLst>
              <a:ext uri="{FF2B5EF4-FFF2-40B4-BE49-F238E27FC236}">
                <a16:creationId xmlns:a16="http://schemas.microsoft.com/office/drawing/2014/main" id="{E82A97F6-B29C-DAEB-FDB2-171D4AB3B80F}"/>
              </a:ext>
            </a:extLst>
          </p:cNvPr>
          <p:cNvSpPr txBox="1"/>
          <p:nvPr userDrawn="1"/>
        </p:nvSpPr>
        <p:spPr>
          <a:xfrm rot="19964388">
            <a:off x="667541" y="2044574"/>
            <a:ext cx="6883903" cy="769441"/>
          </a:xfrm>
          <a:prstGeom prst="rect">
            <a:avLst/>
          </a:prstGeom>
          <a:noFill/>
        </p:spPr>
        <p:txBody>
          <a:bodyPr wrap="square" rtlCol="0">
            <a:spAutoFit/>
          </a:bodyPr>
          <a:lstStyle/>
          <a:p>
            <a:pPr algn="ctr"/>
            <a:r>
              <a:rPr lang="en-US" sz="4400" dirty="0">
                <a:solidFill>
                  <a:schemeClr val="bg1">
                    <a:lumMod val="95000"/>
                  </a:schemeClr>
                </a:solidFill>
              </a:rPr>
              <a:t>CONFIDENTIAL</a:t>
            </a:r>
          </a:p>
        </p:txBody>
      </p:sp>
    </p:spTree>
    <p:extLst>
      <p:ext uri="{BB962C8B-B14F-4D97-AF65-F5344CB8AC3E}">
        <p14:creationId xmlns:p14="http://schemas.microsoft.com/office/powerpoint/2010/main" val="2708681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a:prstGeom prst="rect">
            <a:avLst/>
          </a:prstGeo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651565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51893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995810" y="1869989"/>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A90C3B9B-AB5A-46A0-ADFE-62AF68D35C49}"/>
              </a:ext>
            </a:extLst>
          </p:cNvPr>
          <p:cNvSpPr/>
          <p:nvPr userDrawn="1"/>
        </p:nvSpPr>
        <p:spPr>
          <a:xfrm>
            <a:off x="1" y="4686300"/>
            <a:ext cx="9144000" cy="46683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B44968B8-1F05-52C7-F75A-CBFF28CCB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4791039"/>
            <a:ext cx="705970" cy="226291"/>
          </a:xfrm>
          <a:prstGeom prst="rect">
            <a:avLst/>
          </a:prstGeom>
        </p:spPr>
      </p:pic>
      <p:sp>
        <p:nvSpPr>
          <p:cNvPr id="8" name="TextBox 7">
            <a:extLst>
              <a:ext uri="{FF2B5EF4-FFF2-40B4-BE49-F238E27FC236}">
                <a16:creationId xmlns:a16="http://schemas.microsoft.com/office/drawing/2014/main" id="{CD6E506F-4FE1-AD1E-FDB0-3E02D4918CB4}"/>
              </a:ext>
            </a:extLst>
          </p:cNvPr>
          <p:cNvSpPr txBox="1"/>
          <p:nvPr userDrawn="1"/>
        </p:nvSpPr>
        <p:spPr>
          <a:xfrm>
            <a:off x="7217820" y="4858159"/>
            <a:ext cx="600743" cy="123111"/>
          </a:xfrm>
          <a:prstGeom prst="rect">
            <a:avLst/>
          </a:prstGeom>
          <a:noFill/>
        </p:spPr>
        <p:txBody>
          <a:bodyPr wrap="square" lIns="0" tIns="0" rIns="0" bIns="0" rtlCol="0">
            <a:spAutoFit/>
          </a:bodyPr>
          <a:lstStyle/>
          <a:p>
            <a:pPr algn="r"/>
            <a:r>
              <a:rPr lang="en-US" sz="800" b="1" dirty="0">
                <a:solidFill>
                  <a:schemeClr val="bg1"/>
                </a:solidFill>
              </a:rPr>
              <a:t>mihin.org</a:t>
            </a:r>
          </a:p>
        </p:txBody>
      </p:sp>
      <p:pic>
        <p:nvPicPr>
          <p:cNvPr id="9" name="Graphic 8">
            <a:extLst>
              <a:ext uri="{FF2B5EF4-FFF2-40B4-BE49-F238E27FC236}">
                <a16:creationId xmlns:a16="http://schemas.microsoft.com/office/drawing/2014/main" id="{CA941269-A15F-6D97-5544-B027AC0220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83507" y="4805999"/>
            <a:ext cx="184578" cy="184578"/>
          </a:xfrm>
          <a:prstGeom prst="rect">
            <a:avLst/>
          </a:prstGeom>
        </p:spPr>
      </p:pic>
      <p:pic>
        <p:nvPicPr>
          <p:cNvPr id="10" name="Graphic 9">
            <a:extLst>
              <a:ext uri="{FF2B5EF4-FFF2-40B4-BE49-F238E27FC236}">
                <a16:creationId xmlns:a16="http://schemas.microsoft.com/office/drawing/2014/main" id="{C5022900-5961-F3FF-2723-BEC203AAA88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082071" y="4833319"/>
            <a:ext cx="187188" cy="172789"/>
          </a:xfrm>
          <a:prstGeom prst="rect">
            <a:avLst/>
          </a:prstGeom>
        </p:spPr>
      </p:pic>
      <p:sp>
        <p:nvSpPr>
          <p:cNvPr id="14" name="TextBox 13">
            <a:extLst>
              <a:ext uri="{FF2B5EF4-FFF2-40B4-BE49-F238E27FC236}">
                <a16:creationId xmlns:a16="http://schemas.microsoft.com/office/drawing/2014/main" id="{D0DE16C8-8F4E-906C-8571-2C74874E5253}"/>
              </a:ext>
            </a:extLst>
          </p:cNvPr>
          <p:cNvSpPr txBox="1"/>
          <p:nvPr userDrawn="1"/>
        </p:nvSpPr>
        <p:spPr>
          <a:xfrm>
            <a:off x="3948308" y="4830736"/>
            <a:ext cx="763299" cy="123111"/>
          </a:xfrm>
          <a:prstGeom prst="rect">
            <a:avLst/>
          </a:prstGeom>
          <a:noFill/>
        </p:spPr>
        <p:txBody>
          <a:bodyPr wrap="square" lIns="0" tIns="0" rIns="0" bIns="0" rtlCol="0">
            <a:spAutoFit/>
          </a:bodyPr>
          <a:lstStyle/>
          <a:p>
            <a:pPr algn="r"/>
            <a:r>
              <a:rPr lang="en-US" sz="800" b="1" dirty="0">
                <a:solidFill>
                  <a:schemeClr val="bg1"/>
                </a:solidFill>
              </a:rPr>
              <a:t>Copyright 2023</a:t>
            </a:r>
          </a:p>
        </p:txBody>
      </p:sp>
      <p:pic>
        <p:nvPicPr>
          <p:cNvPr id="2" name="Picture 1" descr="A white x on a black background&#10;&#10;Description automatically generated">
            <a:extLst>
              <a:ext uri="{FF2B5EF4-FFF2-40B4-BE49-F238E27FC236}">
                <a16:creationId xmlns:a16="http://schemas.microsoft.com/office/drawing/2014/main" id="{53A8CD7E-5435-D2FC-1C37-06DAF2D5C01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32064" y="4792190"/>
            <a:ext cx="211331" cy="211331"/>
          </a:xfrm>
          <a:prstGeom prst="rect">
            <a:avLst/>
          </a:prstGeom>
        </p:spPr>
      </p:pic>
    </p:spTree>
    <p:extLst>
      <p:ext uri="{BB962C8B-B14F-4D97-AF65-F5344CB8AC3E}">
        <p14:creationId xmlns:p14="http://schemas.microsoft.com/office/powerpoint/2010/main" val="37217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449" y="273844"/>
            <a:ext cx="6800248" cy="994172"/>
          </a:xfrm>
          <a:prstGeom prst="rect">
            <a:avLst/>
          </a:prstGeom>
        </p:spPr>
        <p:txBody>
          <a:bodyPr/>
          <a:lstStyle>
            <a:lvl1pPr>
              <a:defRPr>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3" name="Content Placeholder 2"/>
          <p:cNvSpPr>
            <a:spLocks noGrp="1"/>
          </p:cNvSpPr>
          <p:nvPr>
            <p:ph idx="1"/>
          </p:nvPr>
        </p:nvSpPr>
        <p:spPr>
          <a:xfrm>
            <a:off x="881448" y="1369219"/>
            <a:ext cx="6800249" cy="3079211"/>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2B66FE4D-459E-70D8-C3DF-AC115A2EB156}"/>
              </a:ext>
            </a:extLst>
          </p:cNvPr>
          <p:cNvSpPr>
            <a:spLocks noGrp="1"/>
          </p:cNvSpPr>
          <p:nvPr>
            <p:ph type="sldNum" sz="quarter" idx="12"/>
          </p:nvPr>
        </p:nvSpPr>
        <p:spPr>
          <a:xfrm>
            <a:off x="0" y="4767263"/>
            <a:ext cx="425020" cy="273844"/>
          </a:xfrm>
        </p:spPr>
        <p:txBody>
          <a:bodyPr/>
          <a:lstStyle>
            <a:lvl1pPr>
              <a:defRPr b="0">
                <a:solidFill>
                  <a:schemeClr val="accent5"/>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997241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rgbClr val="0D1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54381" y="4638986"/>
            <a:ext cx="1224080" cy="404813"/>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549013" y="4924425"/>
            <a:ext cx="713268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995810" y="1869989"/>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8891117-F6BA-E5DD-D4FD-843E75F4658B}"/>
              </a:ext>
            </a:extLst>
          </p:cNvPr>
          <p:cNvSpPr>
            <a:spLocks noGrp="1"/>
          </p:cNvSpPr>
          <p:nvPr>
            <p:ph type="sldNum" sz="quarter" idx="12"/>
          </p:nvPr>
        </p:nvSpPr>
        <p:spPr>
          <a:xfrm>
            <a:off x="0" y="4767263"/>
            <a:ext cx="425020" cy="273844"/>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717381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54381" y="4638986"/>
            <a:ext cx="1224080" cy="404813"/>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549013" y="4924425"/>
            <a:ext cx="713268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3DC52DF1-A416-CAF3-B92F-1477D1009A99}"/>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C42925CB-0CE8-57C9-276D-49922142F911}"/>
              </a:ext>
            </a:extLst>
          </p:cNvPr>
          <p:cNvSpPr>
            <a:spLocks noGrp="1"/>
          </p:cNvSpPr>
          <p:nvPr>
            <p:ph idx="1"/>
          </p:nvPr>
        </p:nvSpPr>
        <p:spPr>
          <a:xfrm>
            <a:off x="995810" y="1869989"/>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C6D5022-447B-0D69-645D-A077489B25FB}"/>
              </a:ext>
            </a:extLst>
          </p:cNvPr>
          <p:cNvSpPr>
            <a:spLocks noGrp="1"/>
          </p:cNvSpPr>
          <p:nvPr>
            <p:ph type="sldNum" sz="quarter" idx="12"/>
          </p:nvPr>
        </p:nvSpPr>
        <p:spPr>
          <a:xfrm>
            <a:off x="0" y="4767263"/>
            <a:ext cx="425020" cy="273844"/>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94375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173210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57981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5810" y="1103066"/>
            <a:ext cx="7519539" cy="33855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27178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5810" y="1103066"/>
            <a:ext cx="7519539" cy="33855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2731572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8544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Tree>
    <p:extLst>
      <p:ext uri="{BB962C8B-B14F-4D97-AF65-F5344CB8AC3E}">
        <p14:creationId xmlns:p14="http://schemas.microsoft.com/office/powerpoint/2010/main" val="30283681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a:prstGeom prst="rect">
            <a:avLst/>
          </a:prstGeo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Tree>
    <p:extLst>
      <p:ext uri="{BB962C8B-B14F-4D97-AF65-F5344CB8AC3E}">
        <p14:creationId xmlns:p14="http://schemas.microsoft.com/office/powerpoint/2010/main" val="41238817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9431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Helvetica" pitchFamily="2" charset="0"/>
            </a:endParaRPr>
          </a:p>
        </p:txBody>
      </p: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995811" y="510779"/>
            <a:ext cx="5800405" cy="930844"/>
          </a:xfrm>
          <a:prstGeom prst="rect">
            <a:avLst/>
          </a:prstGeom>
        </p:spPr>
        <p:txBody>
          <a:bodyPr vert="horz" lIns="91440" tIns="45720" rIns="91440" bIns="45720" rtlCol="0" anchor="b" anchorCtr="0">
            <a:normAutofit/>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995811" y="1869990"/>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A90C3B9B-AB5A-46A0-ADFE-62AF68D35C49}"/>
              </a:ext>
            </a:extLst>
          </p:cNvPr>
          <p:cNvSpPr/>
          <p:nvPr userDrawn="1"/>
        </p:nvSpPr>
        <p:spPr>
          <a:xfrm>
            <a:off x="1" y="4686301"/>
            <a:ext cx="9144000" cy="46683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B44968B8-1F05-52C7-F75A-CBFF28CCB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4791040"/>
            <a:ext cx="705970" cy="226291"/>
          </a:xfrm>
          <a:prstGeom prst="rect">
            <a:avLst/>
          </a:prstGeom>
        </p:spPr>
      </p:pic>
      <p:sp>
        <p:nvSpPr>
          <p:cNvPr id="8" name="TextBox 7">
            <a:extLst>
              <a:ext uri="{FF2B5EF4-FFF2-40B4-BE49-F238E27FC236}">
                <a16:creationId xmlns:a16="http://schemas.microsoft.com/office/drawing/2014/main" id="{CD6E506F-4FE1-AD1E-FDB0-3E02D4918CB4}"/>
              </a:ext>
            </a:extLst>
          </p:cNvPr>
          <p:cNvSpPr txBox="1"/>
          <p:nvPr userDrawn="1"/>
        </p:nvSpPr>
        <p:spPr>
          <a:xfrm>
            <a:off x="7217821" y="4858160"/>
            <a:ext cx="600743" cy="123159"/>
          </a:xfrm>
          <a:prstGeom prst="rect">
            <a:avLst/>
          </a:prstGeom>
          <a:noFill/>
        </p:spPr>
        <p:txBody>
          <a:bodyPr wrap="square" lIns="0" tIns="0" rIns="0" bIns="0" rtlCol="0">
            <a:spAutoFit/>
          </a:bodyPr>
          <a:lstStyle/>
          <a:p>
            <a:pPr algn="r"/>
            <a:r>
              <a:rPr lang="en-US" sz="800" b="1" dirty="0">
                <a:solidFill>
                  <a:schemeClr val="bg1"/>
                </a:solidFill>
              </a:rPr>
              <a:t>mihin.org</a:t>
            </a:r>
          </a:p>
        </p:txBody>
      </p:sp>
      <p:pic>
        <p:nvPicPr>
          <p:cNvPr id="9" name="Graphic 8">
            <a:extLst>
              <a:ext uri="{FF2B5EF4-FFF2-40B4-BE49-F238E27FC236}">
                <a16:creationId xmlns:a16="http://schemas.microsoft.com/office/drawing/2014/main" id="{CA941269-A15F-6D97-5544-B027AC0220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83507" y="4805999"/>
            <a:ext cx="184578" cy="184578"/>
          </a:xfrm>
          <a:prstGeom prst="rect">
            <a:avLst/>
          </a:prstGeom>
        </p:spPr>
      </p:pic>
      <p:pic>
        <p:nvPicPr>
          <p:cNvPr id="13" name="Graphic 12">
            <a:extLst>
              <a:ext uri="{FF2B5EF4-FFF2-40B4-BE49-F238E27FC236}">
                <a16:creationId xmlns:a16="http://schemas.microsoft.com/office/drawing/2014/main" id="{A2881FD2-AA8C-9C28-AB5E-F5555133A5E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214619" y="4823747"/>
            <a:ext cx="184578" cy="149082"/>
          </a:xfrm>
          <a:prstGeom prst="rect">
            <a:avLst/>
          </a:prstGeom>
        </p:spPr>
      </p:pic>
      <p:sp>
        <p:nvSpPr>
          <p:cNvPr id="14" name="TextBox 13">
            <a:extLst>
              <a:ext uri="{FF2B5EF4-FFF2-40B4-BE49-F238E27FC236}">
                <a16:creationId xmlns:a16="http://schemas.microsoft.com/office/drawing/2014/main" id="{D0DE16C8-8F4E-906C-8571-2C74874E5253}"/>
              </a:ext>
            </a:extLst>
          </p:cNvPr>
          <p:cNvSpPr txBox="1"/>
          <p:nvPr userDrawn="1"/>
        </p:nvSpPr>
        <p:spPr>
          <a:xfrm>
            <a:off x="3948308" y="4830737"/>
            <a:ext cx="763299" cy="123159"/>
          </a:xfrm>
          <a:prstGeom prst="rect">
            <a:avLst/>
          </a:prstGeom>
          <a:noFill/>
        </p:spPr>
        <p:txBody>
          <a:bodyPr wrap="square" lIns="0" tIns="0" rIns="0" bIns="0" rtlCol="0">
            <a:spAutoFit/>
          </a:bodyPr>
          <a:lstStyle/>
          <a:p>
            <a:pPr algn="r"/>
            <a:r>
              <a:rPr lang="en-US" sz="800" b="1" dirty="0">
                <a:solidFill>
                  <a:schemeClr val="bg1"/>
                </a:solidFill>
              </a:rPr>
              <a:t>Copyright 2023</a:t>
            </a:r>
          </a:p>
        </p:txBody>
      </p:sp>
      <p:pic>
        <p:nvPicPr>
          <p:cNvPr id="2" name="Picture 1" descr="A white globe with a cursor&#10;&#10;Description automatically generated">
            <a:extLst>
              <a:ext uri="{FF2B5EF4-FFF2-40B4-BE49-F238E27FC236}">
                <a16:creationId xmlns:a16="http://schemas.microsoft.com/office/drawing/2014/main" id="{D75D94BA-718E-B29D-EA44-FFFFE843463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00644" y="4747346"/>
            <a:ext cx="344736" cy="344736"/>
          </a:xfrm>
          <a:prstGeom prst="rect">
            <a:avLst/>
          </a:prstGeom>
        </p:spPr>
      </p:pic>
    </p:spTree>
    <p:extLst>
      <p:ext uri="{BB962C8B-B14F-4D97-AF65-F5344CB8AC3E}">
        <p14:creationId xmlns:p14="http://schemas.microsoft.com/office/powerpoint/2010/main" val="16356402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7389391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95810" y="1103066"/>
            <a:ext cx="7519539" cy="338555"/>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95810" y="1869989"/>
            <a:ext cx="7519540" cy="276273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468745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45770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4008AC0-C959-415A-BA60-4E6586365E95}"/>
              </a:ext>
            </a:extLst>
          </p:cNvPr>
          <p:cNvSpPr>
            <a:spLocks noGrp="1"/>
          </p:cNvSpPr>
          <p:nvPr>
            <p:ph type="pic" sz="quarter" idx="10"/>
          </p:nvPr>
        </p:nvSpPr>
        <p:spPr>
          <a:xfrm>
            <a:off x="0" y="0"/>
            <a:ext cx="9144000" cy="5143500"/>
          </a:xfrm>
          <a:prstGeom prst="rect">
            <a:avLst/>
          </a:prstGeom>
          <a:solidFill>
            <a:schemeClr val="accent2"/>
          </a:solidFill>
        </p:spPr>
        <p:txBody>
          <a:bodyPr/>
          <a:lstStyle/>
          <a:p>
            <a:endParaRPr lang="en-GB"/>
          </a:p>
        </p:txBody>
      </p:sp>
    </p:spTree>
    <p:extLst>
      <p:ext uri="{BB962C8B-B14F-4D97-AF65-F5344CB8AC3E}">
        <p14:creationId xmlns:p14="http://schemas.microsoft.com/office/powerpoint/2010/main" val="12049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5785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E032C5-7FF3-4963-8721-520DF5B51DCE}"/>
              </a:ext>
            </a:extLst>
          </p:cNvPr>
          <p:cNvSpPr/>
          <p:nvPr userDrawn="1"/>
        </p:nvSpPr>
        <p:spPr>
          <a:xfrm>
            <a:off x="1085925" y="2177143"/>
            <a:ext cx="6240161" cy="22303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5" name="Oval 4">
            <a:extLst>
              <a:ext uri="{FF2B5EF4-FFF2-40B4-BE49-F238E27FC236}">
                <a16:creationId xmlns:a16="http://schemas.microsoft.com/office/drawing/2014/main" id="{8D56BD2D-8CFA-451B-AAA7-2EFFEC54E047}"/>
              </a:ext>
            </a:extLst>
          </p:cNvPr>
          <p:cNvSpPr/>
          <p:nvPr userDrawn="1"/>
        </p:nvSpPr>
        <p:spPr>
          <a:xfrm>
            <a:off x="5107558" y="297693"/>
            <a:ext cx="3476768" cy="347676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 name="Picture Placeholder 3">
            <a:extLst>
              <a:ext uri="{FF2B5EF4-FFF2-40B4-BE49-F238E27FC236}">
                <a16:creationId xmlns:a16="http://schemas.microsoft.com/office/drawing/2014/main" id="{AEB73D51-2AA7-43D1-93E2-FD2B0EFEB93F}"/>
              </a:ext>
            </a:extLst>
          </p:cNvPr>
          <p:cNvSpPr>
            <a:spLocks noGrp="1"/>
          </p:cNvSpPr>
          <p:nvPr>
            <p:ph type="pic" sz="quarter" idx="10"/>
          </p:nvPr>
        </p:nvSpPr>
        <p:spPr>
          <a:xfrm>
            <a:off x="4899547" y="297693"/>
            <a:ext cx="3476768" cy="3476768"/>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227265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87396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Divi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14D13A-2465-1996-576B-D7ED7F932CF1}"/>
              </a:ext>
            </a:extLst>
          </p:cNvPr>
          <p:cNvSpPr/>
          <p:nvPr userDrawn="1"/>
        </p:nvSpPr>
        <p:spPr>
          <a:xfrm>
            <a:off x="4" y="1"/>
            <a:ext cx="3788227" cy="4695201"/>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Picture Placeholder 9">
            <a:extLst>
              <a:ext uri="{FF2B5EF4-FFF2-40B4-BE49-F238E27FC236}">
                <a16:creationId xmlns:a16="http://schemas.microsoft.com/office/drawing/2014/main" id="{6ABEC053-5EB6-1AF4-96AF-791EABF6C668}"/>
              </a:ext>
            </a:extLst>
          </p:cNvPr>
          <p:cNvSpPr>
            <a:spLocks noGrp="1"/>
          </p:cNvSpPr>
          <p:nvPr>
            <p:ph type="pic" sz="quarter" idx="13" hasCustomPrompt="1"/>
          </p:nvPr>
        </p:nvSpPr>
        <p:spPr>
          <a:xfrm>
            <a:off x="3788227" y="2"/>
            <a:ext cx="5355770" cy="4695202"/>
          </a:xfrm>
          <a:prstGeom prst="rect">
            <a:avLst/>
          </a:prstGeom>
          <a:solidFill>
            <a:schemeClr val="tx1"/>
          </a:solidFill>
          <a:ln>
            <a:noFill/>
          </a:ln>
        </p:spPr>
        <p:txBody>
          <a:bodyPr anchor="ctr" anchorCtr="0"/>
          <a:lstStyle>
            <a:lvl1pPr marL="0" indent="0" algn="r">
              <a:buNone/>
              <a:defRPr>
                <a:solidFill>
                  <a:schemeClr val="bg1"/>
                </a:solidFill>
              </a:defRPr>
            </a:lvl1pPr>
          </a:lstStyle>
          <a:p>
            <a:r>
              <a:rPr lang="en-US" dirty="0"/>
              <a:t>Drag &amp; Drop		</a:t>
            </a:r>
            <a:br>
              <a:rPr lang="en-US" dirty="0"/>
            </a:br>
            <a:r>
              <a:rPr lang="en-US" dirty="0"/>
              <a:t>     Image Here	</a:t>
            </a:r>
          </a:p>
        </p:txBody>
      </p:sp>
      <p:sp>
        <p:nvSpPr>
          <p:cNvPr id="19" name="Title 1">
            <a:extLst>
              <a:ext uri="{FF2B5EF4-FFF2-40B4-BE49-F238E27FC236}">
                <a16:creationId xmlns:a16="http://schemas.microsoft.com/office/drawing/2014/main" id="{D807130C-15E9-A10C-BF02-E07EC7A7364D}"/>
              </a:ext>
            </a:extLst>
          </p:cNvPr>
          <p:cNvSpPr>
            <a:spLocks noGrp="1"/>
          </p:cNvSpPr>
          <p:nvPr>
            <p:ph type="ctrTitle" hasCustomPrompt="1"/>
          </p:nvPr>
        </p:nvSpPr>
        <p:spPr>
          <a:xfrm>
            <a:off x="250714" y="240735"/>
            <a:ext cx="3088469" cy="1531376"/>
          </a:xfrm>
          <a:prstGeom prst="rect">
            <a:avLst/>
          </a:prstGeom>
          <a:noFill/>
          <a:effectLst/>
        </p:spPr>
        <p:txBody>
          <a:bodyPr lIns="0" tIns="0" rIns="0" bIns="0" anchor="b">
            <a:normAutofit/>
          </a:bodyPr>
          <a:lstStyle>
            <a:lvl1pPr algn="l">
              <a:defRPr sz="3300" b="1">
                <a:solidFill>
                  <a:schemeClr val="bg1"/>
                </a:solidFill>
                <a:effectLst/>
                <a:latin typeface="+mj-lt"/>
              </a:defRPr>
            </a:lvl1pPr>
          </a:lstStyle>
          <a:p>
            <a:r>
              <a:rPr lang="en-US" dirty="0"/>
              <a:t>Click to edit main title</a:t>
            </a:r>
          </a:p>
        </p:txBody>
      </p:sp>
      <p:sp>
        <p:nvSpPr>
          <p:cNvPr id="20" name="Text Placeholder 14">
            <a:extLst>
              <a:ext uri="{FF2B5EF4-FFF2-40B4-BE49-F238E27FC236}">
                <a16:creationId xmlns:a16="http://schemas.microsoft.com/office/drawing/2014/main" id="{43DCC280-F97A-4593-C361-611C81FFF7B6}"/>
              </a:ext>
            </a:extLst>
          </p:cNvPr>
          <p:cNvSpPr>
            <a:spLocks noGrp="1"/>
          </p:cNvSpPr>
          <p:nvPr>
            <p:ph type="body" sz="quarter" idx="15" hasCustomPrompt="1"/>
          </p:nvPr>
        </p:nvSpPr>
        <p:spPr>
          <a:xfrm>
            <a:off x="301937" y="2039306"/>
            <a:ext cx="3088469" cy="308296"/>
          </a:xfrm>
          <a:prstGeom prst="rect">
            <a:avLst/>
          </a:prstGeom>
        </p:spPr>
        <p:txBody>
          <a:bodyPr lIns="0" tIns="0" rIns="0" bIns="0"/>
          <a:lstStyle>
            <a:lvl1pPr marL="0" indent="0">
              <a:buNone/>
              <a:defRPr b="1" i="1">
                <a:solidFill>
                  <a:schemeClr val="bg1"/>
                </a:solidFill>
                <a:effectLst/>
                <a:latin typeface="+mn-lt"/>
              </a:defRPr>
            </a:lvl1pPr>
            <a:lvl2pPr marL="198716" indent="0">
              <a:buNone/>
              <a:defRPr/>
            </a:lvl2pPr>
            <a:lvl3pPr marL="397432" indent="0">
              <a:buNone/>
              <a:defRPr/>
            </a:lvl3pPr>
            <a:lvl4pPr marL="596147" indent="0">
              <a:buNone/>
              <a:defRPr/>
            </a:lvl4pPr>
            <a:lvl5pPr marL="794864" indent="0">
              <a:buNone/>
              <a:defRPr/>
            </a:lvl5pPr>
          </a:lstStyle>
          <a:p>
            <a:pPr lvl="0"/>
            <a:r>
              <a:rPr lang="en-US" dirty="0"/>
              <a:t>Click to edit subtitle</a:t>
            </a:r>
          </a:p>
        </p:txBody>
      </p:sp>
      <p:sp>
        <p:nvSpPr>
          <p:cNvPr id="21" name="Text Placeholder 5">
            <a:extLst>
              <a:ext uri="{FF2B5EF4-FFF2-40B4-BE49-F238E27FC236}">
                <a16:creationId xmlns:a16="http://schemas.microsoft.com/office/drawing/2014/main" id="{C093AA75-679A-1CFB-17F4-B7177A12DC62}"/>
              </a:ext>
            </a:extLst>
          </p:cNvPr>
          <p:cNvSpPr>
            <a:spLocks noGrp="1"/>
          </p:cNvSpPr>
          <p:nvPr>
            <p:ph type="body" sz="quarter" idx="22"/>
          </p:nvPr>
        </p:nvSpPr>
        <p:spPr>
          <a:xfrm>
            <a:off x="289974" y="2531684"/>
            <a:ext cx="3088469" cy="1703721"/>
          </a:xfrm>
          <a:prstGeom prst="rect">
            <a:avLst/>
          </a:prstGeom>
        </p:spPr>
        <p:txBody>
          <a:bodyPr lIns="0" tIns="0" rIns="0" bIns="0">
            <a:noAutofit/>
          </a:bodyPr>
          <a:lstStyle>
            <a:lvl1pPr marL="0" indent="0">
              <a:buNone/>
              <a:defRPr sz="1500">
                <a:solidFill>
                  <a:schemeClr val="bg1"/>
                </a:solidFill>
                <a:latin typeface="+mn-lt"/>
              </a:defRPr>
            </a:lvl1pPr>
            <a:lvl2pPr marL="198716" indent="0">
              <a:buNone/>
              <a:defRPr sz="614"/>
            </a:lvl2pPr>
            <a:lvl3pPr marL="397432" indent="0">
              <a:buNone/>
              <a:defRPr sz="614"/>
            </a:lvl3pPr>
            <a:lvl4pPr marL="596147" indent="0">
              <a:buNone/>
              <a:defRPr sz="614"/>
            </a:lvl4pPr>
            <a:lvl5pPr marL="794864" indent="0">
              <a:buNone/>
              <a:defRPr sz="614"/>
            </a:lvl5pPr>
          </a:lstStyle>
          <a:p>
            <a:pPr lvl="0"/>
            <a:r>
              <a:rPr lang="en-US" dirty="0"/>
              <a:t>Click to edit Master text styles</a:t>
            </a:r>
          </a:p>
        </p:txBody>
      </p:sp>
    </p:spTree>
    <p:extLst>
      <p:ext uri="{BB962C8B-B14F-4D97-AF65-F5344CB8AC3E}">
        <p14:creationId xmlns:p14="http://schemas.microsoft.com/office/powerpoint/2010/main" val="26485523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Divi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14D13A-2465-1996-576B-D7ED7F932CF1}"/>
              </a:ext>
            </a:extLst>
          </p:cNvPr>
          <p:cNvSpPr/>
          <p:nvPr userDrawn="1"/>
        </p:nvSpPr>
        <p:spPr>
          <a:xfrm>
            <a:off x="5355774" y="1"/>
            <a:ext cx="3788227" cy="4695201"/>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Picture Placeholder 9">
            <a:extLst>
              <a:ext uri="{FF2B5EF4-FFF2-40B4-BE49-F238E27FC236}">
                <a16:creationId xmlns:a16="http://schemas.microsoft.com/office/drawing/2014/main" id="{6ABEC053-5EB6-1AF4-96AF-791EABF6C668}"/>
              </a:ext>
            </a:extLst>
          </p:cNvPr>
          <p:cNvSpPr>
            <a:spLocks noGrp="1"/>
          </p:cNvSpPr>
          <p:nvPr>
            <p:ph type="pic" sz="quarter" idx="13" hasCustomPrompt="1"/>
          </p:nvPr>
        </p:nvSpPr>
        <p:spPr>
          <a:xfrm>
            <a:off x="1" y="0"/>
            <a:ext cx="5355770" cy="4695202"/>
          </a:xfrm>
          <a:prstGeom prst="rect">
            <a:avLst/>
          </a:prstGeom>
          <a:solidFill>
            <a:schemeClr val="tx1"/>
          </a:solidFill>
          <a:ln>
            <a:noFill/>
          </a:ln>
        </p:spPr>
        <p:txBody>
          <a:bodyPr anchor="ctr" anchorCtr="0"/>
          <a:lstStyle>
            <a:lvl1pPr marL="0" indent="0" algn="r">
              <a:buNone/>
              <a:defRPr>
                <a:solidFill>
                  <a:schemeClr val="bg1"/>
                </a:solidFill>
              </a:defRPr>
            </a:lvl1pPr>
          </a:lstStyle>
          <a:p>
            <a:r>
              <a:rPr lang="en-US" dirty="0"/>
              <a:t>Drag &amp; Drop		</a:t>
            </a:r>
            <a:br>
              <a:rPr lang="en-US" dirty="0"/>
            </a:br>
            <a:r>
              <a:rPr lang="en-US" dirty="0"/>
              <a:t>     Image Here	</a:t>
            </a:r>
          </a:p>
        </p:txBody>
      </p:sp>
      <p:sp>
        <p:nvSpPr>
          <p:cNvPr id="19" name="Title 1">
            <a:extLst>
              <a:ext uri="{FF2B5EF4-FFF2-40B4-BE49-F238E27FC236}">
                <a16:creationId xmlns:a16="http://schemas.microsoft.com/office/drawing/2014/main" id="{D807130C-15E9-A10C-BF02-E07EC7A7364D}"/>
              </a:ext>
            </a:extLst>
          </p:cNvPr>
          <p:cNvSpPr>
            <a:spLocks noGrp="1"/>
          </p:cNvSpPr>
          <p:nvPr>
            <p:ph type="ctrTitle" hasCustomPrompt="1"/>
          </p:nvPr>
        </p:nvSpPr>
        <p:spPr>
          <a:xfrm>
            <a:off x="5606481" y="156915"/>
            <a:ext cx="3088469" cy="1531376"/>
          </a:xfrm>
          <a:prstGeom prst="rect">
            <a:avLst/>
          </a:prstGeom>
          <a:noFill/>
          <a:effectLst/>
        </p:spPr>
        <p:txBody>
          <a:bodyPr lIns="0" tIns="0" rIns="0" bIns="0" anchor="b">
            <a:normAutofit/>
          </a:bodyPr>
          <a:lstStyle>
            <a:lvl1pPr algn="l">
              <a:defRPr sz="3300" b="1">
                <a:solidFill>
                  <a:schemeClr val="bg1"/>
                </a:solidFill>
                <a:effectLst/>
                <a:latin typeface="+mj-lt"/>
              </a:defRPr>
            </a:lvl1pPr>
          </a:lstStyle>
          <a:p>
            <a:r>
              <a:rPr lang="en-US" dirty="0"/>
              <a:t>Click to edit main title</a:t>
            </a:r>
          </a:p>
        </p:txBody>
      </p:sp>
      <p:sp>
        <p:nvSpPr>
          <p:cNvPr id="20" name="Text Placeholder 14">
            <a:extLst>
              <a:ext uri="{FF2B5EF4-FFF2-40B4-BE49-F238E27FC236}">
                <a16:creationId xmlns:a16="http://schemas.microsoft.com/office/drawing/2014/main" id="{43DCC280-F97A-4593-C361-611C81FFF7B6}"/>
              </a:ext>
            </a:extLst>
          </p:cNvPr>
          <p:cNvSpPr>
            <a:spLocks noGrp="1"/>
          </p:cNvSpPr>
          <p:nvPr>
            <p:ph type="body" sz="quarter" idx="15" hasCustomPrompt="1"/>
          </p:nvPr>
        </p:nvSpPr>
        <p:spPr>
          <a:xfrm>
            <a:off x="5657707" y="1955486"/>
            <a:ext cx="3088469" cy="308296"/>
          </a:xfrm>
          <a:prstGeom prst="rect">
            <a:avLst/>
          </a:prstGeom>
        </p:spPr>
        <p:txBody>
          <a:bodyPr lIns="0" tIns="0" rIns="0" bIns="0"/>
          <a:lstStyle>
            <a:lvl1pPr marL="0" indent="0">
              <a:buNone/>
              <a:defRPr b="1" i="1">
                <a:solidFill>
                  <a:schemeClr val="bg1"/>
                </a:solidFill>
                <a:effectLst/>
                <a:latin typeface="+mn-lt"/>
              </a:defRPr>
            </a:lvl1pPr>
            <a:lvl2pPr marL="198716" indent="0">
              <a:buNone/>
              <a:defRPr/>
            </a:lvl2pPr>
            <a:lvl3pPr marL="397432" indent="0">
              <a:buNone/>
              <a:defRPr/>
            </a:lvl3pPr>
            <a:lvl4pPr marL="596147" indent="0">
              <a:buNone/>
              <a:defRPr/>
            </a:lvl4pPr>
            <a:lvl5pPr marL="794864" indent="0">
              <a:buNone/>
              <a:defRPr/>
            </a:lvl5pPr>
          </a:lstStyle>
          <a:p>
            <a:pPr lvl="0"/>
            <a:r>
              <a:rPr lang="en-US" dirty="0"/>
              <a:t>Click to edit subtitle</a:t>
            </a:r>
          </a:p>
        </p:txBody>
      </p:sp>
      <p:sp>
        <p:nvSpPr>
          <p:cNvPr id="21" name="Text Placeholder 5">
            <a:extLst>
              <a:ext uri="{FF2B5EF4-FFF2-40B4-BE49-F238E27FC236}">
                <a16:creationId xmlns:a16="http://schemas.microsoft.com/office/drawing/2014/main" id="{C093AA75-679A-1CFB-17F4-B7177A12DC62}"/>
              </a:ext>
            </a:extLst>
          </p:cNvPr>
          <p:cNvSpPr>
            <a:spLocks noGrp="1"/>
          </p:cNvSpPr>
          <p:nvPr>
            <p:ph type="body" sz="quarter" idx="22"/>
          </p:nvPr>
        </p:nvSpPr>
        <p:spPr>
          <a:xfrm>
            <a:off x="5645744" y="2447864"/>
            <a:ext cx="3088469" cy="1703721"/>
          </a:xfrm>
          <a:prstGeom prst="rect">
            <a:avLst/>
          </a:prstGeom>
        </p:spPr>
        <p:txBody>
          <a:bodyPr lIns="0" tIns="0" rIns="0" bIns="0">
            <a:noAutofit/>
          </a:bodyPr>
          <a:lstStyle>
            <a:lvl1pPr marL="0" indent="0">
              <a:buNone/>
              <a:defRPr sz="1500">
                <a:solidFill>
                  <a:schemeClr val="bg1"/>
                </a:solidFill>
                <a:latin typeface="+mn-lt"/>
              </a:defRPr>
            </a:lvl1pPr>
            <a:lvl2pPr marL="198716" indent="0">
              <a:buNone/>
              <a:defRPr sz="614"/>
            </a:lvl2pPr>
            <a:lvl3pPr marL="397432" indent="0">
              <a:buNone/>
              <a:defRPr sz="614"/>
            </a:lvl3pPr>
            <a:lvl4pPr marL="596147" indent="0">
              <a:buNone/>
              <a:defRPr sz="614"/>
            </a:lvl4pPr>
            <a:lvl5pPr marL="794864" indent="0">
              <a:buNone/>
              <a:defRPr sz="614"/>
            </a:lvl5pPr>
          </a:lstStyle>
          <a:p>
            <a:pPr lvl="0"/>
            <a:r>
              <a:rPr lang="en-US" dirty="0"/>
              <a:t>Click to edit Master text styles</a:t>
            </a:r>
          </a:p>
        </p:txBody>
      </p:sp>
    </p:spTree>
    <p:extLst>
      <p:ext uri="{BB962C8B-B14F-4D97-AF65-F5344CB8AC3E}">
        <p14:creationId xmlns:p14="http://schemas.microsoft.com/office/powerpoint/2010/main" val="31805017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767979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rgbClr val="0D1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54382" y="4638987"/>
            <a:ext cx="1224080" cy="404813"/>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549014" y="4924425"/>
            <a:ext cx="713268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995811" y="510779"/>
            <a:ext cx="5800405" cy="930844"/>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995811" y="1869990"/>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8891117-F6BA-E5DD-D4FD-843E75F4658B}"/>
              </a:ext>
            </a:extLst>
          </p:cNvPr>
          <p:cNvSpPr>
            <a:spLocks noGrp="1"/>
          </p:cNvSpPr>
          <p:nvPr>
            <p:ph type="sldNum" sz="quarter" idx="12"/>
          </p:nvPr>
        </p:nvSpPr>
        <p:spPr>
          <a:xfrm>
            <a:off x="0" y="4767264"/>
            <a:ext cx="425020" cy="273844"/>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692122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4E834D16-7D4E-1CF0-C828-4FB181EB205F}"/>
              </a:ext>
            </a:extLst>
          </p:cNvPr>
          <p:cNvSpPr>
            <a:spLocks noGrp="1"/>
          </p:cNvSpPr>
          <p:nvPr>
            <p:ph type="title"/>
          </p:nvPr>
        </p:nvSpPr>
        <p:spPr>
          <a:xfrm>
            <a:off x="995811" y="510779"/>
            <a:ext cx="5800405" cy="930844"/>
          </a:xfrm>
          <a:prstGeom prst="rect">
            <a:avLst/>
          </a:prstGeom>
        </p:spPr>
        <p:txBody>
          <a:bodyPr vert="horz" lIns="91440" tIns="45720" rIns="91440" bIns="45720" rtlCol="0" anchor="b" anchorCtr="0">
            <a:normAutofit/>
          </a:bodyPr>
          <a:lstStyle>
            <a:lvl1pPr>
              <a:defRPr>
                <a:solidFill>
                  <a:schemeClr val="tx2"/>
                </a:solidFill>
                <a:latin typeface="Helvetica" pitchFamily="2" charset="0"/>
              </a:defRPr>
            </a:lvl1pPr>
          </a:lstStyle>
          <a:p>
            <a:r>
              <a:rPr lang="en-US" dirty="0"/>
              <a:t>Click to edit Master title style</a:t>
            </a:r>
          </a:p>
        </p:txBody>
      </p:sp>
      <p:sp>
        <p:nvSpPr>
          <p:cNvPr id="15" name="Text Placeholder 2">
            <a:extLst>
              <a:ext uri="{FF2B5EF4-FFF2-40B4-BE49-F238E27FC236}">
                <a16:creationId xmlns:a16="http://schemas.microsoft.com/office/drawing/2014/main" id="{165655E3-9ED5-3AB3-65C6-0332F7B39373}"/>
              </a:ext>
            </a:extLst>
          </p:cNvPr>
          <p:cNvSpPr>
            <a:spLocks noGrp="1"/>
          </p:cNvSpPr>
          <p:nvPr>
            <p:ph idx="1"/>
          </p:nvPr>
        </p:nvSpPr>
        <p:spPr>
          <a:xfrm>
            <a:off x="995811" y="1869990"/>
            <a:ext cx="5800406" cy="2762734"/>
          </a:xfrm>
          <a:prstGeom prst="rect">
            <a:avLst/>
          </a:prstGeom>
        </p:spPr>
        <p:txBody>
          <a:bodyPr vert="horz" lIns="91440" tIns="45720" rIns="91440" bIns="45720" rtlCol="0">
            <a:normAutofit/>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E4EE3E5F-AADC-C56A-13CC-313FA70F318A}"/>
              </a:ext>
            </a:extLst>
          </p:cNvPr>
          <p:cNvSpPr txBox="1">
            <a:spLocks/>
          </p:cNvSpPr>
          <p:nvPr userDrawn="1"/>
        </p:nvSpPr>
        <p:spPr>
          <a:xfrm>
            <a:off x="0" y="4767264"/>
            <a:ext cx="425020" cy="273844"/>
          </a:xfrm>
          <a:prstGeom prst="rect">
            <a:avLst/>
          </a:prstGeom>
        </p:spPr>
        <p:txBody>
          <a:bodyPr vert="horz" lIns="91440" tIns="45720" rIns="91440" bIns="45720" rtlCol="0" anchor="ctr"/>
          <a:lstStyle>
            <a:defPPr>
              <a:defRPr lang="en-US"/>
            </a:defPPr>
            <a:lvl1pPr marL="0" algn="r" defTabSz="457200" rtl="0" eaLnBrk="1" latinLnBrk="0" hangingPunct="1">
              <a:defRPr sz="900" b="0" kern="1200">
                <a:solidFill>
                  <a:schemeClr val="accent5"/>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latin typeface="+mj-lt"/>
            </a:endParaRPr>
          </a:p>
        </p:txBody>
      </p:sp>
    </p:spTree>
    <p:extLst>
      <p:ext uri="{BB962C8B-B14F-4D97-AF65-F5344CB8AC3E}">
        <p14:creationId xmlns:p14="http://schemas.microsoft.com/office/powerpoint/2010/main" val="41745804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4848311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449" y="273844"/>
            <a:ext cx="6800248" cy="994172"/>
          </a:xfrm>
          <a:prstGeom prst="rect">
            <a:avLst/>
          </a:prstGeom>
        </p:spPr>
        <p:txBody>
          <a:bodyPr/>
          <a:lstStyle>
            <a:lvl1pPr>
              <a:defRPr>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3" name="Content Placeholder 2"/>
          <p:cNvSpPr>
            <a:spLocks noGrp="1"/>
          </p:cNvSpPr>
          <p:nvPr>
            <p:ph idx="1"/>
          </p:nvPr>
        </p:nvSpPr>
        <p:spPr>
          <a:xfrm>
            <a:off x="881448" y="1369219"/>
            <a:ext cx="6800249" cy="3079211"/>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2B66FE4D-459E-70D8-C3DF-AC115A2EB156}"/>
              </a:ext>
            </a:extLst>
          </p:cNvPr>
          <p:cNvSpPr>
            <a:spLocks noGrp="1"/>
          </p:cNvSpPr>
          <p:nvPr>
            <p:ph type="sldNum" sz="quarter" idx="12"/>
          </p:nvPr>
        </p:nvSpPr>
        <p:spPr>
          <a:xfrm>
            <a:off x="0" y="4767263"/>
            <a:ext cx="425020" cy="273844"/>
          </a:xfrm>
        </p:spPr>
        <p:txBody>
          <a:bodyPr/>
          <a:lstStyle>
            <a:lvl1pPr>
              <a:defRPr b="0">
                <a:solidFill>
                  <a:schemeClr val="accent5"/>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530649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Helvetica" pitchFamily="2" charset="0"/>
            </a:endParaRPr>
          </a:p>
        </p:txBody>
      </p: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995811" y="510779"/>
            <a:ext cx="5800405" cy="930844"/>
          </a:xfrm>
          <a:prstGeom prst="rect">
            <a:avLst/>
          </a:prstGeom>
        </p:spPr>
        <p:txBody>
          <a:bodyPr vert="horz" lIns="91440" tIns="45720" rIns="91440" bIns="45720" rtlCol="0" anchor="b" anchorCtr="0">
            <a:normAutofit/>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995811" y="1869990"/>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A90C3B9B-AB5A-46A0-ADFE-62AF68D35C49}"/>
              </a:ext>
            </a:extLst>
          </p:cNvPr>
          <p:cNvSpPr/>
          <p:nvPr userDrawn="1"/>
        </p:nvSpPr>
        <p:spPr>
          <a:xfrm>
            <a:off x="1" y="4686301"/>
            <a:ext cx="9144000" cy="46683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B44968B8-1F05-52C7-F75A-CBFF28CCB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4791040"/>
            <a:ext cx="705970" cy="226291"/>
          </a:xfrm>
          <a:prstGeom prst="rect">
            <a:avLst/>
          </a:prstGeom>
        </p:spPr>
      </p:pic>
      <p:sp>
        <p:nvSpPr>
          <p:cNvPr id="8" name="TextBox 7">
            <a:extLst>
              <a:ext uri="{FF2B5EF4-FFF2-40B4-BE49-F238E27FC236}">
                <a16:creationId xmlns:a16="http://schemas.microsoft.com/office/drawing/2014/main" id="{CD6E506F-4FE1-AD1E-FDB0-3E02D4918CB4}"/>
              </a:ext>
            </a:extLst>
          </p:cNvPr>
          <p:cNvSpPr txBox="1"/>
          <p:nvPr userDrawn="1"/>
        </p:nvSpPr>
        <p:spPr>
          <a:xfrm>
            <a:off x="7217821" y="4858160"/>
            <a:ext cx="600743" cy="123159"/>
          </a:xfrm>
          <a:prstGeom prst="rect">
            <a:avLst/>
          </a:prstGeom>
          <a:noFill/>
        </p:spPr>
        <p:txBody>
          <a:bodyPr wrap="square" lIns="0" tIns="0" rIns="0" bIns="0" rtlCol="0">
            <a:spAutoFit/>
          </a:bodyPr>
          <a:lstStyle/>
          <a:p>
            <a:pPr algn="r"/>
            <a:r>
              <a:rPr lang="en-US" sz="800" b="1" dirty="0">
                <a:solidFill>
                  <a:schemeClr val="bg1"/>
                </a:solidFill>
              </a:rPr>
              <a:t>mihin.org</a:t>
            </a:r>
          </a:p>
        </p:txBody>
      </p:sp>
      <p:pic>
        <p:nvPicPr>
          <p:cNvPr id="9" name="Graphic 8">
            <a:extLst>
              <a:ext uri="{FF2B5EF4-FFF2-40B4-BE49-F238E27FC236}">
                <a16:creationId xmlns:a16="http://schemas.microsoft.com/office/drawing/2014/main" id="{CA941269-A15F-6D97-5544-B027AC0220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83507" y="4805999"/>
            <a:ext cx="184578" cy="184578"/>
          </a:xfrm>
          <a:prstGeom prst="rect">
            <a:avLst/>
          </a:prstGeom>
        </p:spPr>
      </p:pic>
      <p:pic>
        <p:nvPicPr>
          <p:cNvPr id="13" name="Graphic 12">
            <a:extLst>
              <a:ext uri="{FF2B5EF4-FFF2-40B4-BE49-F238E27FC236}">
                <a16:creationId xmlns:a16="http://schemas.microsoft.com/office/drawing/2014/main" id="{A2881FD2-AA8C-9C28-AB5E-F5555133A5E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214619" y="4823747"/>
            <a:ext cx="184578" cy="149082"/>
          </a:xfrm>
          <a:prstGeom prst="rect">
            <a:avLst/>
          </a:prstGeom>
        </p:spPr>
      </p:pic>
      <p:sp>
        <p:nvSpPr>
          <p:cNvPr id="14" name="TextBox 13">
            <a:extLst>
              <a:ext uri="{FF2B5EF4-FFF2-40B4-BE49-F238E27FC236}">
                <a16:creationId xmlns:a16="http://schemas.microsoft.com/office/drawing/2014/main" id="{D0DE16C8-8F4E-906C-8571-2C74874E5253}"/>
              </a:ext>
            </a:extLst>
          </p:cNvPr>
          <p:cNvSpPr txBox="1"/>
          <p:nvPr userDrawn="1"/>
        </p:nvSpPr>
        <p:spPr>
          <a:xfrm>
            <a:off x="3948308" y="4830737"/>
            <a:ext cx="763299" cy="123159"/>
          </a:xfrm>
          <a:prstGeom prst="rect">
            <a:avLst/>
          </a:prstGeom>
          <a:noFill/>
        </p:spPr>
        <p:txBody>
          <a:bodyPr wrap="square" lIns="0" tIns="0" rIns="0" bIns="0" rtlCol="0">
            <a:spAutoFit/>
          </a:bodyPr>
          <a:lstStyle/>
          <a:p>
            <a:pPr algn="r"/>
            <a:r>
              <a:rPr lang="en-US" sz="800" b="1" dirty="0">
                <a:solidFill>
                  <a:schemeClr val="bg1"/>
                </a:solidFill>
              </a:rPr>
              <a:t>Copyright 2023</a:t>
            </a:r>
          </a:p>
        </p:txBody>
      </p:sp>
      <p:pic>
        <p:nvPicPr>
          <p:cNvPr id="2" name="Picture 1" descr="A white globe with a cursor&#10;&#10;Description automatically generated">
            <a:extLst>
              <a:ext uri="{FF2B5EF4-FFF2-40B4-BE49-F238E27FC236}">
                <a16:creationId xmlns:a16="http://schemas.microsoft.com/office/drawing/2014/main" id="{D75D94BA-718E-B29D-EA44-FFFFE843463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00644" y="4747346"/>
            <a:ext cx="344736" cy="344736"/>
          </a:xfrm>
          <a:prstGeom prst="rect">
            <a:avLst/>
          </a:prstGeom>
        </p:spPr>
      </p:pic>
    </p:spTree>
    <p:extLst>
      <p:ext uri="{BB962C8B-B14F-4D97-AF65-F5344CB8AC3E}">
        <p14:creationId xmlns:p14="http://schemas.microsoft.com/office/powerpoint/2010/main" val="24936902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rgbClr val="0D1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54382" y="4638987"/>
            <a:ext cx="1224080" cy="404813"/>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549014" y="4924425"/>
            <a:ext cx="713268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995811" y="510779"/>
            <a:ext cx="5800405" cy="930844"/>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995811" y="1869990"/>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8891117-F6BA-E5DD-D4FD-843E75F4658B}"/>
              </a:ext>
            </a:extLst>
          </p:cNvPr>
          <p:cNvSpPr>
            <a:spLocks noGrp="1"/>
          </p:cNvSpPr>
          <p:nvPr>
            <p:ph type="sldNum" sz="quarter" idx="12"/>
          </p:nvPr>
        </p:nvSpPr>
        <p:spPr>
          <a:xfrm>
            <a:off x="0" y="4767264"/>
            <a:ext cx="425020" cy="273844"/>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07339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54382" y="4638987"/>
            <a:ext cx="1224080" cy="404813"/>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549014" y="4924425"/>
            <a:ext cx="713268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3DC52DF1-A416-CAF3-B92F-1477D1009A99}"/>
              </a:ext>
            </a:extLst>
          </p:cNvPr>
          <p:cNvSpPr>
            <a:spLocks noGrp="1"/>
          </p:cNvSpPr>
          <p:nvPr>
            <p:ph type="title"/>
          </p:nvPr>
        </p:nvSpPr>
        <p:spPr>
          <a:xfrm>
            <a:off x="995811" y="510779"/>
            <a:ext cx="5800405" cy="930844"/>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C42925CB-0CE8-57C9-276D-49922142F911}"/>
              </a:ext>
            </a:extLst>
          </p:cNvPr>
          <p:cNvSpPr>
            <a:spLocks noGrp="1"/>
          </p:cNvSpPr>
          <p:nvPr>
            <p:ph idx="1"/>
          </p:nvPr>
        </p:nvSpPr>
        <p:spPr>
          <a:xfrm>
            <a:off x="995811" y="1869990"/>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C6D5022-447B-0D69-645D-A077489B25FB}"/>
              </a:ext>
            </a:extLst>
          </p:cNvPr>
          <p:cNvSpPr>
            <a:spLocks noGrp="1"/>
          </p:cNvSpPr>
          <p:nvPr>
            <p:ph type="sldNum" sz="quarter" idx="12"/>
          </p:nvPr>
        </p:nvSpPr>
        <p:spPr>
          <a:xfrm>
            <a:off x="0" y="4767264"/>
            <a:ext cx="425020" cy="273844"/>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504066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a:prstGeom prst="rect">
            <a:avLst/>
          </a:prstGeo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716774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22437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995810" y="1869989"/>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A90C3B9B-AB5A-46A0-ADFE-62AF68D35C49}"/>
              </a:ext>
            </a:extLst>
          </p:cNvPr>
          <p:cNvSpPr/>
          <p:nvPr userDrawn="1"/>
        </p:nvSpPr>
        <p:spPr>
          <a:xfrm>
            <a:off x="1" y="4686300"/>
            <a:ext cx="9144000" cy="46683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B44968B8-1F05-52C7-F75A-CBFF28CCB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4791039"/>
            <a:ext cx="705970" cy="226291"/>
          </a:xfrm>
          <a:prstGeom prst="rect">
            <a:avLst/>
          </a:prstGeom>
        </p:spPr>
      </p:pic>
      <p:sp>
        <p:nvSpPr>
          <p:cNvPr id="8" name="TextBox 7">
            <a:extLst>
              <a:ext uri="{FF2B5EF4-FFF2-40B4-BE49-F238E27FC236}">
                <a16:creationId xmlns:a16="http://schemas.microsoft.com/office/drawing/2014/main" id="{CD6E506F-4FE1-AD1E-FDB0-3E02D4918CB4}"/>
              </a:ext>
            </a:extLst>
          </p:cNvPr>
          <p:cNvSpPr txBox="1"/>
          <p:nvPr userDrawn="1"/>
        </p:nvSpPr>
        <p:spPr>
          <a:xfrm>
            <a:off x="7217820" y="4858159"/>
            <a:ext cx="600743" cy="123111"/>
          </a:xfrm>
          <a:prstGeom prst="rect">
            <a:avLst/>
          </a:prstGeom>
          <a:noFill/>
        </p:spPr>
        <p:txBody>
          <a:bodyPr wrap="square" lIns="0" tIns="0" rIns="0" bIns="0" rtlCol="0">
            <a:spAutoFit/>
          </a:bodyPr>
          <a:lstStyle/>
          <a:p>
            <a:pPr algn="r"/>
            <a:r>
              <a:rPr lang="en-US" sz="800" b="1" dirty="0">
                <a:solidFill>
                  <a:schemeClr val="bg1"/>
                </a:solidFill>
              </a:rPr>
              <a:t>mihin.org</a:t>
            </a:r>
          </a:p>
        </p:txBody>
      </p:sp>
      <p:pic>
        <p:nvPicPr>
          <p:cNvPr id="9" name="Graphic 8">
            <a:extLst>
              <a:ext uri="{FF2B5EF4-FFF2-40B4-BE49-F238E27FC236}">
                <a16:creationId xmlns:a16="http://schemas.microsoft.com/office/drawing/2014/main" id="{CA941269-A15F-6D97-5544-B027AC0220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83507" y="4805999"/>
            <a:ext cx="184578" cy="184578"/>
          </a:xfrm>
          <a:prstGeom prst="rect">
            <a:avLst/>
          </a:prstGeom>
        </p:spPr>
      </p:pic>
      <p:pic>
        <p:nvPicPr>
          <p:cNvPr id="10" name="Graphic 9">
            <a:extLst>
              <a:ext uri="{FF2B5EF4-FFF2-40B4-BE49-F238E27FC236}">
                <a16:creationId xmlns:a16="http://schemas.microsoft.com/office/drawing/2014/main" id="{C5022900-5961-F3FF-2723-BEC203AAA88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082071" y="4833319"/>
            <a:ext cx="187188" cy="172789"/>
          </a:xfrm>
          <a:prstGeom prst="rect">
            <a:avLst/>
          </a:prstGeom>
        </p:spPr>
      </p:pic>
      <p:sp>
        <p:nvSpPr>
          <p:cNvPr id="14" name="TextBox 13">
            <a:extLst>
              <a:ext uri="{FF2B5EF4-FFF2-40B4-BE49-F238E27FC236}">
                <a16:creationId xmlns:a16="http://schemas.microsoft.com/office/drawing/2014/main" id="{D0DE16C8-8F4E-906C-8571-2C74874E5253}"/>
              </a:ext>
            </a:extLst>
          </p:cNvPr>
          <p:cNvSpPr txBox="1"/>
          <p:nvPr userDrawn="1"/>
        </p:nvSpPr>
        <p:spPr>
          <a:xfrm>
            <a:off x="3948308" y="4830736"/>
            <a:ext cx="763299" cy="123111"/>
          </a:xfrm>
          <a:prstGeom prst="rect">
            <a:avLst/>
          </a:prstGeom>
          <a:noFill/>
        </p:spPr>
        <p:txBody>
          <a:bodyPr wrap="square" lIns="0" tIns="0" rIns="0" bIns="0" rtlCol="0">
            <a:spAutoFit/>
          </a:bodyPr>
          <a:lstStyle/>
          <a:p>
            <a:pPr algn="r"/>
            <a:r>
              <a:rPr lang="en-US" sz="800" b="1" dirty="0">
                <a:solidFill>
                  <a:schemeClr val="bg1"/>
                </a:solidFill>
              </a:rPr>
              <a:t>Copyright 2023</a:t>
            </a:r>
          </a:p>
        </p:txBody>
      </p:sp>
      <p:pic>
        <p:nvPicPr>
          <p:cNvPr id="2" name="Picture 1" descr="A white x on a black background&#10;&#10;Description automatically generated">
            <a:extLst>
              <a:ext uri="{FF2B5EF4-FFF2-40B4-BE49-F238E27FC236}">
                <a16:creationId xmlns:a16="http://schemas.microsoft.com/office/drawing/2014/main" id="{53A8CD7E-5435-D2FC-1C37-06DAF2D5C01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32064" y="4792190"/>
            <a:ext cx="211331" cy="211331"/>
          </a:xfrm>
          <a:prstGeom prst="rect">
            <a:avLst/>
          </a:prstGeom>
        </p:spPr>
      </p:pic>
    </p:spTree>
    <p:extLst>
      <p:ext uri="{BB962C8B-B14F-4D97-AF65-F5344CB8AC3E}">
        <p14:creationId xmlns:p14="http://schemas.microsoft.com/office/powerpoint/2010/main" val="37824658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rgbClr val="0D1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54381" y="4638986"/>
            <a:ext cx="1224080" cy="404813"/>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549013" y="4924425"/>
            <a:ext cx="713268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995810" y="1869989"/>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8891117-F6BA-E5DD-D4FD-843E75F4658B}"/>
              </a:ext>
            </a:extLst>
          </p:cNvPr>
          <p:cNvSpPr>
            <a:spLocks noGrp="1"/>
          </p:cNvSpPr>
          <p:nvPr>
            <p:ph type="sldNum" sz="quarter" idx="12"/>
          </p:nvPr>
        </p:nvSpPr>
        <p:spPr>
          <a:xfrm>
            <a:off x="0" y="4767263"/>
            <a:ext cx="425020" cy="273844"/>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2054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54382" y="4638987"/>
            <a:ext cx="1224080" cy="404813"/>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549014" y="4924425"/>
            <a:ext cx="713268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3DC52DF1-A416-CAF3-B92F-1477D1009A99}"/>
              </a:ext>
            </a:extLst>
          </p:cNvPr>
          <p:cNvSpPr>
            <a:spLocks noGrp="1"/>
          </p:cNvSpPr>
          <p:nvPr>
            <p:ph type="title"/>
          </p:nvPr>
        </p:nvSpPr>
        <p:spPr>
          <a:xfrm>
            <a:off x="995811" y="510779"/>
            <a:ext cx="5800405" cy="930844"/>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C42925CB-0CE8-57C9-276D-49922142F911}"/>
              </a:ext>
            </a:extLst>
          </p:cNvPr>
          <p:cNvSpPr>
            <a:spLocks noGrp="1"/>
          </p:cNvSpPr>
          <p:nvPr>
            <p:ph idx="1"/>
          </p:nvPr>
        </p:nvSpPr>
        <p:spPr>
          <a:xfrm>
            <a:off x="995811" y="1869990"/>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C6D5022-447B-0D69-645D-A077489B25FB}"/>
              </a:ext>
            </a:extLst>
          </p:cNvPr>
          <p:cNvSpPr>
            <a:spLocks noGrp="1"/>
          </p:cNvSpPr>
          <p:nvPr>
            <p:ph type="sldNum" sz="quarter" idx="12"/>
          </p:nvPr>
        </p:nvSpPr>
        <p:spPr>
          <a:xfrm>
            <a:off x="0" y="4767264"/>
            <a:ext cx="425020" cy="273844"/>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815369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54381" y="4638986"/>
            <a:ext cx="1224080" cy="404813"/>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549013" y="4924425"/>
            <a:ext cx="713268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3DC52DF1-A416-CAF3-B92F-1477D1009A99}"/>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C42925CB-0CE8-57C9-276D-49922142F911}"/>
              </a:ext>
            </a:extLst>
          </p:cNvPr>
          <p:cNvSpPr>
            <a:spLocks noGrp="1"/>
          </p:cNvSpPr>
          <p:nvPr>
            <p:ph idx="1"/>
          </p:nvPr>
        </p:nvSpPr>
        <p:spPr>
          <a:xfrm>
            <a:off x="995810" y="1869989"/>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C6D5022-447B-0D69-645D-A077489B25FB}"/>
              </a:ext>
            </a:extLst>
          </p:cNvPr>
          <p:cNvSpPr>
            <a:spLocks noGrp="1"/>
          </p:cNvSpPr>
          <p:nvPr>
            <p:ph type="sldNum" sz="quarter" idx="12"/>
          </p:nvPr>
        </p:nvSpPr>
        <p:spPr>
          <a:xfrm>
            <a:off x="0" y="4767263"/>
            <a:ext cx="425020" cy="273844"/>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367075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D666E05B-71F2-6AE8-1B1F-1772F36639A8}"/>
              </a:ext>
            </a:extLst>
          </p:cNvPr>
          <p:cNvSpPr txBox="1"/>
          <p:nvPr userDrawn="1"/>
        </p:nvSpPr>
        <p:spPr>
          <a:xfrm rot="19964388">
            <a:off x="667541" y="2044574"/>
            <a:ext cx="6883903" cy="769441"/>
          </a:xfrm>
          <a:prstGeom prst="rect">
            <a:avLst/>
          </a:prstGeom>
          <a:noFill/>
        </p:spPr>
        <p:txBody>
          <a:bodyPr wrap="square" rtlCol="0">
            <a:spAutoFit/>
          </a:bodyPr>
          <a:lstStyle/>
          <a:p>
            <a:pPr algn="ctr"/>
            <a:r>
              <a:rPr lang="en-US" sz="4400" dirty="0">
                <a:solidFill>
                  <a:schemeClr val="bg1">
                    <a:lumMod val="95000"/>
                  </a:schemeClr>
                </a:solidFill>
              </a:rPr>
              <a:t>CONFIDENTIAL</a:t>
            </a:r>
          </a:p>
        </p:txBody>
      </p:sp>
    </p:spTree>
    <p:extLst>
      <p:ext uri="{BB962C8B-B14F-4D97-AF65-F5344CB8AC3E}">
        <p14:creationId xmlns:p14="http://schemas.microsoft.com/office/powerpoint/2010/main" val="37153710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C4540E03-1F00-8D9C-59A5-29B2AB614A3B}"/>
              </a:ext>
            </a:extLst>
          </p:cNvPr>
          <p:cNvSpPr txBox="1"/>
          <p:nvPr userDrawn="1"/>
        </p:nvSpPr>
        <p:spPr>
          <a:xfrm rot="19964388">
            <a:off x="667541" y="2044574"/>
            <a:ext cx="6883903" cy="769441"/>
          </a:xfrm>
          <a:prstGeom prst="rect">
            <a:avLst/>
          </a:prstGeom>
          <a:noFill/>
        </p:spPr>
        <p:txBody>
          <a:bodyPr wrap="square" rtlCol="0">
            <a:spAutoFit/>
          </a:bodyPr>
          <a:lstStyle/>
          <a:p>
            <a:pPr algn="ctr"/>
            <a:r>
              <a:rPr lang="en-US" sz="4400" dirty="0">
                <a:solidFill>
                  <a:schemeClr val="bg1">
                    <a:lumMod val="95000"/>
                  </a:schemeClr>
                </a:solidFill>
              </a:rPr>
              <a:t>CONFIDENTIAL</a:t>
            </a:r>
          </a:p>
        </p:txBody>
      </p:sp>
    </p:spTree>
    <p:extLst>
      <p:ext uri="{BB962C8B-B14F-4D97-AF65-F5344CB8AC3E}">
        <p14:creationId xmlns:p14="http://schemas.microsoft.com/office/powerpoint/2010/main" val="15006882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5810" y="1103066"/>
            <a:ext cx="7519539" cy="33855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65F72DE6-C242-A51D-460F-73FE2D5334D9}"/>
              </a:ext>
            </a:extLst>
          </p:cNvPr>
          <p:cNvSpPr txBox="1"/>
          <p:nvPr userDrawn="1"/>
        </p:nvSpPr>
        <p:spPr>
          <a:xfrm rot="19964388">
            <a:off x="667541" y="2044574"/>
            <a:ext cx="6883903" cy="769441"/>
          </a:xfrm>
          <a:prstGeom prst="rect">
            <a:avLst/>
          </a:prstGeom>
          <a:noFill/>
        </p:spPr>
        <p:txBody>
          <a:bodyPr wrap="square" rtlCol="0">
            <a:spAutoFit/>
          </a:bodyPr>
          <a:lstStyle/>
          <a:p>
            <a:pPr algn="ctr"/>
            <a:r>
              <a:rPr lang="en-US" sz="4400" dirty="0">
                <a:solidFill>
                  <a:schemeClr val="bg1">
                    <a:lumMod val="95000"/>
                  </a:schemeClr>
                </a:solidFill>
              </a:rPr>
              <a:t>CONFIDENTIAL</a:t>
            </a:r>
          </a:p>
        </p:txBody>
      </p:sp>
    </p:spTree>
    <p:extLst>
      <p:ext uri="{BB962C8B-B14F-4D97-AF65-F5344CB8AC3E}">
        <p14:creationId xmlns:p14="http://schemas.microsoft.com/office/powerpoint/2010/main" val="37126569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5810" y="1103066"/>
            <a:ext cx="7519539" cy="338555"/>
          </a:xfrm>
          <a:prstGeom prst="rect">
            <a:avLst/>
          </a:prstGeom>
        </p:spPr>
        <p:txBody>
          <a:bodyPr/>
          <a:lstStyle/>
          <a:p>
            <a:r>
              <a:rPr lang="en-US"/>
              <a:t>Click to edit Master title style</a:t>
            </a:r>
            <a:endParaRPr lang="en-US" dirty="0"/>
          </a:p>
        </p:txBody>
      </p:sp>
      <p:sp>
        <p:nvSpPr>
          <p:cNvPr id="3" name="TextBox 2">
            <a:extLst>
              <a:ext uri="{FF2B5EF4-FFF2-40B4-BE49-F238E27FC236}">
                <a16:creationId xmlns:a16="http://schemas.microsoft.com/office/drawing/2014/main" id="{B7919948-71B0-83F9-2875-EBF4FFFA6B1C}"/>
              </a:ext>
            </a:extLst>
          </p:cNvPr>
          <p:cNvSpPr txBox="1"/>
          <p:nvPr userDrawn="1"/>
        </p:nvSpPr>
        <p:spPr>
          <a:xfrm rot="19964388">
            <a:off x="667541" y="2044574"/>
            <a:ext cx="6883903" cy="769441"/>
          </a:xfrm>
          <a:prstGeom prst="rect">
            <a:avLst/>
          </a:prstGeom>
          <a:noFill/>
        </p:spPr>
        <p:txBody>
          <a:bodyPr wrap="square" rtlCol="0">
            <a:spAutoFit/>
          </a:bodyPr>
          <a:lstStyle/>
          <a:p>
            <a:pPr algn="ctr"/>
            <a:r>
              <a:rPr lang="en-US" sz="4400" dirty="0">
                <a:solidFill>
                  <a:schemeClr val="bg1">
                    <a:lumMod val="95000"/>
                  </a:schemeClr>
                </a:solidFill>
              </a:rPr>
              <a:t>CONFIDENTIAL</a:t>
            </a:r>
          </a:p>
        </p:txBody>
      </p:sp>
    </p:spTree>
    <p:extLst>
      <p:ext uri="{BB962C8B-B14F-4D97-AF65-F5344CB8AC3E}">
        <p14:creationId xmlns:p14="http://schemas.microsoft.com/office/powerpoint/2010/main" val="31968755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4951E2-3172-BE8A-5F85-7DE629032559}"/>
              </a:ext>
            </a:extLst>
          </p:cNvPr>
          <p:cNvSpPr txBox="1"/>
          <p:nvPr userDrawn="1"/>
        </p:nvSpPr>
        <p:spPr>
          <a:xfrm rot="19964388">
            <a:off x="667541" y="2044574"/>
            <a:ext cx="6883903" cy="769441"/>
          </a:xfrm>
          <a:prstGeom prst="rect">
            <a:avLst/>
          </a:prstGeom>
          <a:noFill/>
        </p:spPr>
        <p:txBody>
          <a:bodyPr wrap="square" rtlCol="0">
            <a:spAutoFit/>
          </a:bodyPr>
          <a:lstStyle/>
          <a:p>
            <a:pPr algn="ctr"/>
            <a:r>
              <a:rPr lang="en-US" sz="4400" dirty="0">
                <a:solidFill>
                  <a:schemeClr val="bg1">
                    <a:lumMod val="95000"/>
                  </a:schemeClr>
                </a:solidFill>
              </a:rPr>
              <a:t>CONFIDENTIAL</a:t>
            </a:r>
          </a:p>
        </p:txBody>
      </p:sp>
    </p:spTree>
    <p:extLst>
      <p:ext uri="{BB962C8B-B14F-4D97-AF65-F5344CB8AC3E}">
        <p14:creationId xmlns:p14="http://schemas.microsoft.com/office/powerpoint/2010/main" val="27085968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TextBox 4">
            <a:extLst>
              <a:ext uri="{FF2B5EF4-FFF2-40B4-BE49-F238E27FC236}">
                <a16:creationId xmlns:a16="http://schemas.microsoft.com/office/drawing/2014/main" id="{E1B50BC8-D935-019B-8C64-A6A29DFB2E38}"/>
              </a:ext>
            </a:extLst>
          </p:cNvPr>
          <p:cNvSpPr txBox="1"/>
          <p:nvPr userDrawn="1"/>
        </p:nvSpPr>
        <p:spPr>
          <a:xfrm rot="19964388">
            <a:off x="667541" y="2044574"/>
            <a:ext cx="6883903" cy="769441"/>
          </a:xfrm>
          <a:prstGeom prst="rect">
            <a:avLst/>
          </a:prstGeom>
          <a:noFill/>
        </p:spPr>
        <p:txBody>
          <a:bodyPr wrap="square" rtlCol="0">
            <a:spAutoFit/>
          </a:bodyPr>
          <a:lstStyle/>
          <a:p>
            <a:pPr algn="ctr"/>
            <a:r>
              <a:rPr lang="en-US" sz="4400" dirty="0">
                <a:solidFill>
                  <a:schemeClr val="bg1">
                    <a:lumMod val="95000"/>
                  </a:schemeClr>
                </a:solidFill>
              </a:rPr>
              <a:t>CONFIDENTIAL</a:t>
            </a:r>
          </a:p>
        </p:txBody>
      </p:sp>
    </p:spTree>
    <p:extLst>
      <p:ext uri="{BB962C8B-B14F-4D97-AF65-F5344CB8AC3E}">
        <p14:creationId xmlns:p14="http://schemas.microsoft.com/office/powerpoint/2010/main" val="31559125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a:prstGeom prst="rect">
            <a:avLst/>
          </a:prstGeo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TextBox 4">
            <a:extLst>
              <a:ext uri="{FF2B5EF4-FFF2-40B4-BE49-F238E27FC236}">
                <a16:creationId xmlns:a16="http://schemas.microsoft.com/office/drawing/2014/main" id="{BABC6238-F6A9-8461-6870-94A3F0BB8990}"/>
              </a:ext>
            </a:extLst>
          </p:cNvPr>
          <p:cNvSpPr txBox="1"/>
          <p:nvPr userDrawn="1"/>
        </p:nvSpPr>
        <p:spPr>
          <a:xfrm rot="19964388">
            <a:off x="667541" y="2044574"/>
            <a:ext cx="6883903" cy="769441"/>
          </a:xfrm>
          <a:prstGeom prst="rect">
            <a:avLst/>
          </a:prstGeom>
          <a:noFill/>
        </p:spPr>
        <p:txBody>
          <a:bodyPr wrap="square" rtlCol="0">
            <a:spAutoFit/>
          </a:bodyPr>
          <a:lstStyle/>
          <a:p>
            <a:pPr algn="ctr"/>
            <a:r>
              <a:rPr lang="en-US" sz="4400" dirty="0">
                <a:solidFill>
                  <a:schemeClr val="bg1">
                    <a:lumMod val="95000"/>
                  </a:schemeClr>
                </a:solidFill>
              </a:rPr>
              <a:t>CONFIDENTIAL</a:t>
            </a:r>
          </a:p>
        </p:txBody>
      </p:sp>
    </p:spTree>
    <p:extLst>
      <p:ext uri="{BB962C8B-B14F-4D97-AF65-F5344CB8AC3E}">
        <p14:creationId xmlns:p14="http://schemas.microsoft.com/office/powerpoint/2010/main" val="21561422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extBox 4">
            <a:extLst>
              <a:ext uri="{FF2B5EF4-FFF2-40B4-BE49-F238E27FC236}">
                <a16:creationId xmlns:a16="http://schemas.microsoft.com/office/drawing/2014/main" id="{43A55519-7310-7293-885D-FB2E4F6B509D}"/>
              </a:ext>
            </a:extLst>
          </p:cNvPr>
          <p:cNvSpPr txBox="1"/>
          <p:nvPr userDrawn="1"/>
        </p:nvSpPr>
        <p:spPr>
          <a:xfrm rot="19964388">
            <a:off x="667541" y="2044574"/>
            <a:ext cx="6883903" cy="769441"/>
          </a:xfrm>
          <a:prstGeom prst="rect">
            <a:avLst/>
          </a:prstGeom>
          <a:noFill/>
        </p:spPr>
        <p:txBody>
          <a:bodyPr wrap="square" rtlCol="0">
            <a:spAutoFit/>
          </a:bodyPr>
          <a:lstStyle/>
          <a:p>
            <a:pPr algn="ctr"/>
            <a:r>
              <a:rPr lang="en-US" sz="4400" dirty="0">
                <a:solidFill>
                  <a:schemeClr val="bg1">
                    <a:lumMod val="95000"/>
                  </a:schemeClr>
                </a:solidFill>
              </a:rPr>
              <a:t>CONFIDENTIAL</a:t>
            </a:r>
          </a:p>
        </p:txBody>
      </p:sp>
    </p:spTree>
    <p:extLst>
      <p:ext uri="{BB962C8B-B14F-4D97-AF65-F5344CB8AC3E}">
        <p14:creationId xmlns:p14="http://schemas.microsoft.com/office/powerpoint/2010/main" val="22090008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extBox 4">
            <a:extLst>
              <a:ext uri="{FF2B5EF4-FFF2-40B4-BE49-F238E27FC236}">
                <a16:creationId xmlns:a16="http://schemas.microsoft.com/office/drawing/2014/main" id="{2524EF93-A14A-9B59-4CB9-EBFE5557CA1F}"/>
              </a:ext>
            </a:extLst>
          </p:cNvPr>
          <p:cNvSpPr txBox="1"/>
          <p:nvPr userDrawn="1"/>
        </p:nvSpPr>
        <p:spPr>
          <a:xfrm rot="19964388">
            <a:off x="667541" y="2044574"/>
            <a:ext cx="6883903" cy="769441"/>
          </a:xfrm>
          <a:prstGeom prst="rect">
            <a:avLst/>
          </a:prstGeom>
          <a:noFill/>
        </p:spPr>
        <p:txBody>
          <a:bodyPr wrap="square" rtlCol="0">
            <a:spAutoFit/>
          </a:bodyPr>
          <a:lstStyle/>
          <a:p>
            <a:pPr algn="ctr"/>
            <a:r>
              <a:rPr lang="en-US" sz="4400" dirty="0">
                <a:solidFill>
                  <a:schemeClr val="bg1">
                    <a:lumMod val="95000"/>
                  </a:schemeClr>
                </a:solidFill>
              </a:rPr>
              <a:t>CONFIDENTIAL</a:t>
            </a:r>
          </a:p>
        </p:txBody>
      </p:sp>
    </p:spTree>
    <p:extLst>
      <p:ext uri="{BB962C8B-B14F-4D97-AF65-F5344CB8AC3E}">
        <p14:creationId xmlns:p14="http://schemas.microsoft.com/office/powerpoint/2010/main" val="231122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a:prstGeom prst="rect">
            <a:avLst/>
          </a:prstGeo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272204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95810" y="1103066"/>
            <a:ext cx="7519539" cy="338555"/>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95810" y="1869989"/>
            <a:ext cx="7519540" cy="276273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TextBox 3">
            <a:extLst>
              <a:ext uri="{FF2B5EF4-FFF2-40B4-BE49-F238E27FC236}">
                <a16:creationId xmlns:a16="http://schemas.microsoft.com/office/drawing/2014/main" id="{788D0D65-BAE9-FE29-CD65-A75F7F05CFA9}"/>
              </a:ext>
            </a:extLst>
          </p:cNvPr>
          <p:cNvSpPr txBox="1"/>
          <p:nvPr userDrawn="1"/>
        </p:nvSpPr>
        <p:spPr>
          <a:xfrm rot="19964388">
            <a:off x="667541" y="2044574"/>
            <a:ext cx="6883903" cy="769441"/>
          </a:xfrm>
          <a:prstGeom prst="rect">
            <a:avLst/>
          </a:prstGeom>
          <a:noFill/>
        </p:spPr>
        <p:txBody>
          <a:bodyPr wrap="square" rtlCol="0">
            <a:spAutoFit/>
          </a:bodyPr>
          <a:lstStyle/>
          <a:p>
            <a:pPr algn="ctr"/>
            <a:r>
              <a:rPr lang="en-US" sz="4400" dirty="0">
                <a:solidFill>
                  <a:schemeClr val="bg1">
                    <a:lumMod val="95000"/>
                  </a:schemeClr>
                </a:solidFill>
              </a:rPr>
              <a:t>CONFIDENTIAL</a:t>
            </a:r>
          </a:p>
        </p:txBody>
      </p:sp>
    </p:spTree>
    <p:extLst>
      <p:ext uri="{BB962C8B-B14F-4D97-AF65-F5344CB8AC3E}">
        <p14:creationId xmlns:p14="http://schemas.microsoft.com/office/powerpoint/2010/main" val="15581853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29632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4008AC0-C959-415A-BA60-4E6586365E95}"/>
              </a:ext>
            </a:extLst>
          </p:cNvPr>
          <p:cNvSpPr>
            <a:spLocks noGrp="1"/>
          </p:cNvSpPr>
          <p:nvPr>
            <p:ph type="pic" sz="quarter" idx="10"/>
          </p:nvPr>
        </p:nvSpPr>
        <p:spPr>
          <a:xfrm>
            <a:off x="0" y="0"/>
            <a:ext cx="9144000" cy="5143500"/>
          </a:xfrm>
          <a:prstGeom prst="rect">
            <a:avLst/>
          </a:prstGeom>
          <a:solidFill>
            <a:schemeClr val="accent2"/>
          </a:solidFill>
        </p:spPr>
        <p:txBody>
          <a:bodyPr/>
          <a:lstStyle/>
          <a:p>
            <a:endParaRPr lang="en-GB"/>
          </a:p>
        </p:txBody>
      </p:sp>
    </p:spTree>
    <p:extLst>
      <p:ext uri="{BB962C8B-B14F-4D97-AF65-F5344CB8AC3E}">
        <p14:creationId xmlns:p14="http://schemas.microsoft.com/office/powerpoint/2010/main" val="130420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8468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E032C5-7FF3-4963-8721-520DF5B51DCE}"/>
              </a:ext>
            </a:extLst>
          </p:cNvPr>
          <p:cNvSpPr/>
          <p:nvPr userDrawn="1"/>
        </p:nvSpPr>
        <p:spPr>
          <a:xfrm>
            <a:off x="1085925" y="2177143"/>
            <a:ext cx="6240161" cy="22303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5" name="Oval 4">
            <a:extLst>
              <a:ext uri="{FF2B5EF4-FFF2-40B4-BE49-F238E27FC236}">
                <a16:creationId xmlns:a16="http://schemas.microsoft.com/office/drawing/2014/main" id="{8D56BD2D-8CFA-451B-AAA7-2EFFEC54E047}"/>
              </a:ext>
            </a:extLst>
          </p:cNvPr>
          <p:cNvSpPr/>
          <p:nvPr userDrawn="1"/>
        </p:nvSpPr>
        <p:spPr>
          <a:xfrm>
            <a:off x="5107558" y="297693"/>
            <a:ext cx="3476768" cy="347676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 name="Picture Placeholder 3">
            <a:extLst>
              <a:ext uri="{FF2B5EF4-FFF2-40B4-BE49-F238E27FC236}">
                <a16:creationId xmlns:a16="http://schemas.microsoft.com/office/drawing/2014/main" id="{AEB73D51-2AA7-43D1-93E2-FD2B0EFEB93F}"/>
              </a:ext>
            </a:extLst>
          </p:cNvPr>
          <p:cNvSpPr>
            <a:spLocks noGrp="1"/>
          </p:cNvSpPr>
          <p:nvPr>
            <p:ph type="pic" sz="quarter" idx="10"/>
          </p:nvPr>
        </p:nvSpPr>
        <p:spPr>
          <a:xfrm>
            <a:off x="4899547" y="297693"/>
            <a:ext cx="3476768" cy="3476768"/>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348989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3380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Divi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14D13A-2465-1996-576B-D7ED7F932CF1}"/>
              </a:ext>
            </a:extLst>
          </p:cNvPr>
          <p:cNvSpPr/>
          <p:nvPr userDrawn="1"/>
        </p:nvSpPr>
        <p:spPr>
          <a:xfrm>
            <a:off x="4" y="1"/>
            <a:ext cx="3788227" cy="4695201"/>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Picture Placeholder 9">
            <a:extLst>
              <a:ext uri="{FF2B5EF4-FFF2-40B4-BE49-F238E27FC236}">
                <a16:creationId xmlns:a16="http://schemas.microsoft.com/office/drawing/2014/main" id="{6ABEC053-5EB6-1AF4-96AF-791EABF6C668}"/>
              </a:ext>
            </a:extLst>
          </p:cNvPr>
          <p:cNvSpPr>
            <a:spLocks noGrp="1"/>
          </p:cNvSpPr>
          <p:nvPr>
            <p:ph type="pic" sz="quarter" idx="13" hasCustomPrompt="1"/>
          </p:nvPr>
        </p:nvSpPr>
        <p:spPr>
          <a:xfrm>
            <a:off x="3788227" y="2"/>
            <a:ext cx="5355770" cy="4695202"/>
          </a:xfrm>
          <a:prstGeom prst="rect">
            <a:avLst/>
          </a:prstGeom>
          <a:solidFill>
            <a:schemeClr val="tx1"/>
          </a:solidFill>
          <a:ln>
            <a:noFill/>
          </a:ln>
        </p:spPr>
        <p:txBody>
          <a:bodyPr anchor="ctr" anchorCtr="0"/>
          <a:lstStyle>
            <a:lvl1pPr marL="0" indent="0" algn="r">
              <a:buNone/>
              <a:defRPr>
                <a:solidFill>
                  <a:schemeClr val="bg1"/>
                </a:solidFill>
              </a:defRPr>
            </a:lvl1pPr>
          </a:lstStyle>
          <a:p>
            <a:r>
              <a:rPr lang="en-US" dirty="0"/>
              <a:t>Drag &amp; Drop		</a:t>
            </a:r>
            <a:br>
              <a:rPr lang="en-US" dirty="0"/>
            </a:br>
            <a:r>
              <a:rPr lang="en-US" dirty="0"/>
              <a:t>     Image Here	</a:t>
            </a:r>
          </a:p>
        </p:txBody>
      </p:sp>
      <p:sp>
        <p:nvSpPr>
          <p:cNvPr id="19" name="Title 1">
            <a:extLst>
              <a:ext uri="{FF2B5EF4-FFF2-40B4-BE49-F238E27FC236}">
                <a16:creationId xmlns:a16="http://schemas.microsoft.com/office/drawing/2014/main" id="{D807130C-15E9-A10C-BF02-E07EC7A7364D}"/>
              </a:ext>
            </a:extLst>
          </p:cNvPr>
          <p:cNvSpPr>
            <a:spLocks noGrp="1"/>
          </p:cNvSpPr>
          <p:nvPr>
            <p:ph type="ctrTitle" hasCustomPrompt="1"/>
          </p:nvPr>
        </p:nvSpPr>
        <p:spPr>
          <a:xfrm>
            <a:off x="250714" y="240735"/>
            <a:ext cx="3088469" cy="1531376"/>
          </a:xfrm>
          <a:prstGeom prst="rect">
            <a:avLst/>
          </a:prstGeom>
          <a:noFill/>
          <a:effectLst/>
        </p:spPr>
        <p:txBody>
          <a:bodyPr lIns="0" tIns="0" rIns="0" bIns="0" anchor="b">
            <a:normAutofit/>
          </a:bodyPr>
          <a:lstStyle>
            <a:lvl1pPr algn="l">
              <a:defRPr sz="3300" b="1">
                <a:solidFill>
                  <a:schemeClr val="bg1"/>
                </a:solidFill>
                <a:effectLst/>
                <a:latin typeface="+mj-lt"/>
              </a:defRPr>
            </a:lvl1pPr>
          </a:lstStyle>
          <a:p>
            <a:r>
              <a:rPr lang="en-US" dirty="0"/>
              <a:t>Click to edit main title</a:t>
            </a:r>
          </a:p>
        </p:txBody>
      </p:sp>
      <p:sp>
        <p:nvSpPr>
          <p:cNvPr id="20" name="Text Placeholder 14">
            <a:extLst>
              <a:ext uri="{FF2B5EF4-FFF2-40B4-BE49-F238E27FC236}">
                <a16:creationId xmlns:a16="http://schemas.microsoft.com/office/drawing/2014/main" id="{43DCC280-F97A-4593-C361-611C81FFF7B6}"/>
              </a:ext>
            </a:extLst>
          </p:cNvPr>
          <p:cNvSpPr>
            <a:spLocks noGrp="1"/>
          </p:cNvSpPr>
          <p:nvPr>
            <p:ph type="body" sz="quarter" idx="15" hasCustomPrompt="1"/>
          </p:nvPr>
        </p:nvSpPr>
        <p:spPr>
          <a:xfrm>
            <a:off x="301937" y="2039306"/>
            <a:ext cx="3088469" cy="308296"/>
          </a:xfrm>
          <a:prstGeom prst="rect">
            <a:avLst/>
          </a:prstGeom>
        </p:spPr>
        <p:txBody>
          <a:bodyPr lIns="0" tIns="0" rIns="0" bIns="0"/>
          <a:lstStyle>
            <a:lvl1pPr marL="0" indent="0">
              <a:buNone/>
              <a:defRPr b="1" i="1">
                <a:solidFill>
                  <a:schemeClr val="bg1"/>
                </a:solidFill>
                <a:effectLst/>
                <a:latin typeface="+mn-lt"/>
              </a:defRPr>
            </a:lvl1pPr>
            <a:lvl2pPr marL="198716" indent="0">
              <a:buNone/>
              <a:defRPr/>
            </a:lvl2pPr>
            <a:lvl3pPr marL="397432" indent="0">
              <a:buNone/>
              <a:defRPr/>
            </a:lvl3pPr>
            <a:lvl4pPr marL="596147" indent="0">
              <a:buNone/>
              <a:defRPr/>
            </a:lvl4pPr>
            <a:lvl5pPr marL="794864" indent="0">
              <a:buNone/>
              <a:defRPr/>
            </a:lvl5pPr>
          </a:lstStyle>
          <a:p>
            <a:pPr lvl="0"/>
            <a:r>
              <a:rPr lang="en-US" dirty="0"/>
              <a:t>Click to edit subtitle</a:t>
            </a:r>
          </a:p>
        </p:txBody>
      </p:sp>
      <p:sp>
        <p:nvSpPr>
          <p:cNvPr id="21" name="Text Placeholder 5">
            <a:extLst>
              <a:ext uri="{FF2B5EF4-FFF2-40B4-BE49-F238E27FC236}">
                <a16:creationId xmlns:a16="http://schemas.microsoft.com/office/drawing/2014/main" id="{C093AA75-679A-1CFB-17F4-B7177A12DC62}"/>
              </a:ext>
            </a:extLst>
          </p:cNvPr>
          <p:cNvSpPr>
            <a:spLocks noGrp="1"/>
          </p:cNvSpPr>
          <p:nvPr>
            <p:ph type="body" sz="quarter" idx="22"/>
          </p:nvPr>
        </p:nvSpPr>
        <p:spPr>
          <a:xfrm>
            <a:off x="289974" y="2531684"/>
            <a:ext cx="3088469" cy="1703721"/>
          </a:xfrm>
          <a:prstGeom prst="rect">
            <a:avLst/>
          </a:prstGeom>
        </p:spPr>
        <p:txBody>
          <a:bodyPr lIns="0" tIns="0" rIns="0" bIns="0">
            <a:noAutofit/>
          </a:bodyPr>
          <a:lstStyle>
            <a:lvl1pPr marL="0" indent="0">
              <a:buNone/>
              <a:defRPr sz="1500">
                <a:solidFill>
                  <a:schemeClr val="bg1"/>
                </a:solidFill>
                <a:latin typeface="+mn-lt"/>
              </a:defRPr>
            </a:lvl1pPr>
            <a:lvl2pPr marL="198716" indent="0">
              <a:buNone/>
              <a:defRPr sz="614"/>
            </a:lvl2pPr>
            <a:lvl3pPr marL="397432" indent="0">
              <a:buNone/>
              <a:defRPr sz="614"/>
            </a:lvl3pPr>
            <a:lvl4pPr marL="596147" indent="0">
              <a:buNone/>
              <a:defRPr sz="614"/>
            </a:lvl4pPr>
            <a:lvl5pPr marL="794864" indent="0">
              <a:buNone/>
              <a:defRPr sz="614"/>
            </a:lvl5pPr>
          </a:lstStyle>
          <a:p>
            <a:pPr lvl="0"/>
            <a:r>
              <a:rPr lang="en-US" dirty="0"/>
              <a:t>Click to edit Master text styles</a:t>
            </a:r>
          </a:p>
        </p:txBody>
      </p:sp>
    </p:spTree>
    <p:extLst>
      <p:ext uri="{BB962C8B-B14F-4D97-AF65-F5344CB8AC3E}">
        <p14:creationId xmlns:p14="http://schemas.microsoft.com/office/powerpoint/2010/main" val="24591125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_Divi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14D13A-2465-1996-576B-D7ED7F932CF1}"/>
              </a:ext>
            </a:extLst>
          </p:cNvPr>
          <p:cNvSpPr/>
          <p:nvPr userDrawn="1"/>
        </p:nvSpPr>
        <p:spPr>
          <a:xfrm>
            <a:off x="5355774" y="1"/>
            <a:ext cx="3788227" cy="4695201"/>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Picture Placeholder 9">
            <a:extLst>
              <a:ext uri="{FF2B5EF4-FFF2-40B4-BE49-F238E27FC236}">
                <a16:creationId xmlns:a16="http://schemas.microsoft.com/office/drawing/2014/main" id="{6ABEC053-5EB6-1AF4-96AF-791EABF6C668}"/>
              </a:ext>
            </a:extLst>
          </p:cNvPr>
          <p:cNvSpPr>
            <a:spLocks noGrp="1"/>
          </p:cNvSpPr>
          <p:nvPr>
            <p:ph type="pic" sz="quarter" idx="13" hasCustomPrompt="1"/>
          </p:nvPr>
        </p:nvSpPr>
        <p:spPr>
          <a:xfrm>
            <a:off x="1" y="0"/>
            <a:ext cx="5355770" cy="4695202"/>
          </a:xfrm>
          <a:prstGeom prst="rect">
            <a:avLst/>
          </a:prstGeom>
          <a:solidFill>
            <a:schemeClr val="tx1"/>
          </a:solidFill>
          <a:ln>
            <a:noFill/>
          </a:ln>
        </p:spPr>
        <p:txBody>
          <a:bodyPr anchor="ctr" anchorCtr="0"/>
          <a:lstStyle>
            <a:lvl1pPr marL="0" indent="0" algn="r">
              <a:buNone/>
              <a:defRPr>
                <a:solidFill>
                  <a:schemeClr val="bg1"/>
                </a:solidFill>
              </a:defRPr>
            </a:lvl1pPr>
          </a:lstStyle>
          <a:p>
            <a:r>
              <a:rPr lang="en-US" dirty="0"/>
              <a:t>Drag &amp; Drop		</a:t>
            </a:r>
            <a:br>
              <a:rPr lang="en-US" dirty="0"/>
            </a:br>
            <a:r>
              <a:rPr lang="en-US" dirty="0"/>
              <a:t>     Image Here	</a:t>
            </a:r>
          </a:p>
        </p:txBody>
      </p:sp>
      <p:sp>
        <p:nvSpPr>
          <p:cNvPr id="19" name="Title 1">
            <a:extLst>
              <a:ext uri="{FF2B5EF4-FFF2-40B4-BE49-F238E27FC236}">
                <a16:creationId xmlns:a16="http://schemas.microsoft.com/office/drawing/2014/main" id="{D807130C-15E9-A10C-BF02-E07EC7A7364D}"/>
              </a:ext>
            </a:extLst>
          </p:cNvPr>
          <p:cNvSpPr>
            <a:spLocks noGrp="1"/>
          </p:cNvSpPr>
          <p:nvPr>
            <p:ph type="ctrTitle" hasCustomPrompt="1"/>
          </p:nvPr>
        </p:nvSpPr>
        <p:spPr>
          <a:xfrm>
            <a:off x="5606481" y="156915"/>
            <a:ext cx="3088469" cy="1531376"/>
          </a:xfrm>
          <a:prstGeom prst="rect">
            <a:avLst/>
          </a:prstGeom>
          <a:noFill/>
          <a:effectLst/>
        </p:spPr>
        <p:txBody>
          <a:bodyPr lIns="0" tIns="0" rIns="0" bIns="0" anchor="b">
            <a:normAutofit/>
          </a:bodyPr>
          <a:lstStyle>
            <a:lvl1pPr algn="l">
              <a:defRPr sz="3300" b="1">
                <a:solidFill>
                  <a:schemeClr val="bg1"/>
                </a:solidFill>
                <a:effectLst/>
                <a:latin typeface="+mj-lt"/>
              </a:defRPr>
            </a:lvl1pPr>
          </a:lstStyle>
          <a:p>
            <a:r>
              <a:rPr lang="en-US" dirty="0"/>
              <a:t>Click to edit main title</a:t>
            </a:r>
          </a:p>
        </p:txBody>
      </p:sp>
      <p:sp>
        <p:nvSpPr>
          <p:cNvPr id="20" name="Text Placeholder 14">
            <a:extLst>
              <a:ext uri="{FF2B5EF4-FFF2-40B4-BE49-F238E27FC236}">
                <a16:creationId xmlns:a16="http://schemas.microsoft.com/office/drawing/2014/main" id="{43DCC280-F97A-4593-C361-611C81FFF7B6}"/>
              </a:ext>
            </a:extLst>
          </p:cNvPr>
          <p:cNvSpPr>
            <a:spLocks noGrp="1"/>
          </p:cNvSpPr>
          <p:nvPr>
            <p:ph type="body" sz="quarter" idx="15" hasCustomPrompt="1"/>
          </p:nvPr>
        </p:nvSpPr>
        <p:spPr>
          <a:xfrm>
            <a:off x="5657707" y="1955486"/>
            <a:ext cx="3088469" cy="308296"/>
          </a:xfrm>
          <a:prstGeom prst="rect">
            <a:avLst/>
          </a:prstGeom>
        </p:spPr>
        <p:txBody>
          <a:bodyPr lIns="0" tIns="0" rIns="0" bIns="0"/>
          <a:lstStyle>
            <a:lvl1pPr marL="0" indent="0">
              <a:buNone/>
              <a:defRPr b="1" i="1">
                <a:solidFill>
                  <a:schemeClr val="bg1"/>
                </a:solidFill>
                <a:effectLst/>
                <a:latin typeface="+mn-lt"/>
              </a:defRPr>
            </a:lvl1pPr>
            <a:lvl2pPr marL="198716" indent="0">
              <a:buNone/>
              <a:defRPr/>
            </a:lvl2pPr>
            <a:lvl3pPr marL="397432" indent="0">
              <a:buNone/>
              <a:defRPr/>
            </a:lvl3pPr>
            <a:lvl4pPr marL="596147" indent="0">
              <a:buNone/>
              <a:defRPr/>
            </a:lvl4pPr>
            <a:lvl5pPr marL="794864" indent="0">
              <a:buNone/>
              <a:defRPr/>
            </a:lvl5pPr>
          </a:lstStyle>
          <a:p>
            <a:pPr lvl="0"/>
            <a:r>
              <a:rPr lang="en-US" dirty="0"/>
              <a:t>Click to edit subtitle</a:t>
            </a:r>
          </a:p>
        </p:txBody>
      </p:sp>
      <p:sp>
        <p:nvSpPr>
          <p:cNvPr id="21" name="Text Placeholder 5">
            <a:extLst>
              <a:ext uri="{FF2B5EF4-FFF2-40B4-BE49-F238E27FC236}">
                <a16:creationId xmlns:a16="http://schemas.microsoft.com/office/drawing/2014/main" id="{C093AA75-679A-1CFB-17F4-B7177A12DC62}"/>
              </a:ext>
            </a:extLst>
          </p:cNvPr>
          <p:cNvSpPr>
            <a:spLocks noGrp="1"/>
          </p:cNvSpPr>
          <p:nvPr>
            <p:ph type="body" sz="quarter" idx="22"/>
          </p:nvPr>
        </p:nvSpPr>
        <p:spPr>
          <a:xfrm>
            <a:off x="5645744" y="2447864"/>
            <a:ext cx="3088469" cy="1703721"/>
          </a:xfrm>
          <a:prstGeom prst="rect">
            <a:avLst/>
          </a:prstGeom>
        </p:spPr>
        <p:txBody>
          <a:bodyPr lIns="0" tIns="0" rIns="0" bIns="0">
            <a:noAutofit/>
          </a:bodyPr>
          <a:lstStyle>
            <a:lvl1pPr marL="0" indent="0">
              <a:buNone/>
              <a:defRPr sz="1500">
                <a:solidFill>
                  <a:schemeClr val="bg1"/>
                </a:solidFill>
                <a:latin typeface="+mn-lt"/>
              </a:defRPr>
            </a:lvl1pPr>
            <a:lvl2pPr marL="198716" indent="0">
              <a:buNone/>
              <a:defRPr sz="614"/>
            </a:lvl2pPr>
            <a:lvl3pPr marL="397432" indent="0">
              <a:buNone/>
              <a:defRPr sz="614"/>
            </a:lvl3pPr>
            <a:lvl4pPr marL="596147" indent="0">
              <a:buNone/>
              <a:defRPr sz="614"/>
            </a:lvl4pPr>
            <a:lvl5pPr marL="794864" indent="0">
              <a:buNone/>
              <a:defRPr sz="614"/>
            </a:lvl5pPr>
          </a:lstStyle>
          <a:p>
            <a:pPr lvl="0"/>
            <a:r>
              <a:rPr lang="en-US" dirty="0"/>
              <a:t>Click to edit Master text styles</a:t>
            </a:r>
          </a:p>
        </p:txBody>
      </p:sp>
    </p:spTree>
    <p:extLst>
      <p:ext uri="{BB962C8B-B14F-4D97-AF65-F5344CB8AC3E}">
        <p14:creationId xmlns:p14="http://schemas.microsoft.com/office/powerpoint/2010/main" val="39626026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410859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4E834D16-7D4E-1CF0-C828-4FB181EB205F}"/>
              </a:ext>
            </a:extLst>
          </p:cNvPr>
          <p:cNvSpPr>
            <a:spLocks noGrp="1"/>
          </p:cNvSpPr>
          <p:nvPr>
            <p:ph type="title"/>
          </p:nvPr>
        </p:nvSpPr>
        <p:spPr>
          <a:xfrm>
            <a:off x="995812" y="510779"/>
            <a:ext cx="5800405" cy="930844"/>
          </a:xfrm>
          <a:prstGeom prst="rect">
            <a:avLst/>
          </a:prstGeom>
        </p:spPr>
        <p:txBody>
          <a:bodyPr vert="horz" lIns="91440" tIns="45720" rIns="91440" bIns="45720" rtlCol="0" anchor="b" anchorCtr="0">
            <a:normAutofit/>
          </a:bodyPr>
          <a:lstStyle>
            <a:lvl1pPr>
              <a:defRPr>
                <a:solidFill>
                  <a:schemeClr val="tx2"/>
                </a:solidFill>
                <a:latin typeface="Helvetica" pitchFamily="2" charset="0"/>
              </a:defRPr>
            </a:lvl1pPr>
          </a:lstStyle>
          <a:p>
            <a:r>
              <a:rPr lang="en-US" dirty="0"/>
              <a:t>Click to edit Master title style</a:t>
            </a:r>
          </a:p>
        </p:txBody>
      </p:sp>
      <p:sp>
        <p:nvSpPr>
          <p:cNvPr id="15" name="Text Placeholder 2">
            <a:extLst>
              <a:ext uri="{FF2B5EF4-FFF2-40B4-BE49-F238E27FC236}">
                <a16:creationId xmlns:a16="http://schemas.microsoft.com/office/drawing/2014/main" id="{165655E3-9ED5-3AB3-65C6-0332F7B39373}"/>
              </a:ext>
            </a:extLst>
          </p:cNvPr>
          <p:cNvSpPr>
            <a:spLocks noGrp="1"/>
          </p:cNvSpPr>
          <p:nvPr>
            <p:ph idx="1"/>
          </p:nvPr>
        </p:nvSpPr>
        <p:spPr>
          <a:xfrm>
            <a:off x="995812" y="1869990"/>
            <a:ext cx="5800406" cy="2762734"/>
          </a:xfrm>
          <a:prstGeom prst="rect">
            <a:avLst/>
          </a:prstGeom>
        </p:spPr>
        <p:txBody>
          <a:bodyPr vert="horz" lIns="91440" tIns="45720" rIns="91440" bIns="45720" rtlCol="0">
            <a:normAutofit/>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E4EE3E5F-AADC-C56A-13CC-313FA70F318A}"/>
              </a:ext>
            </a:extLst>
          </p:cNvPr>
          <p:cNvSpPr txBox="1">
            <a:spLocks/>
          </p:cNvSpPr>
          <p:nvPr userDrawn="1"/>
        </p:nvSpPr>
        <p:spPr>
          <a:xfrm>
            <a:off x="0" y="4767264"/>
            <a:ext cx="425020" cy="273844"/>
          </a:xfrm>
          <a:prstGeom prst="rect">
            <a:avLst/>
          </a:prstGeom>
        </p:spPr>
        <p:txBody>
          <a:bodyPr vert="horz" lIns="91440" tIns="45720" rIns="91440" bIns="45720" rtlCol="0" anchor="ctr"/>
          <a:lstStyle>
            <a:defPPr>
              <a:defRPr lang="en-US"/>
            </a:defPPr>
            <a:lvl1pPr marL="0" algn="r" defTabSz="457200" rtl="0" eaLnBrk="1" latinLnBrk="0" hangingPunct="1">
              <a:defRPr sz="900" b="0" kern="1200">
                <a:solidFill>
                  <a:schemeClr val="accent5"/>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latin typeface="+mj-lt"/>
            </a:endParaRPr>
          </a:p>
        </p:txBody>
      </p:sp>
    </p:spTree>
    <p:extLst>
      <p:ext uri="{BB962C8B-B14F-4D97-AF65-F5344CB8AC3E}">
        <p14:creationId xmlns:p14="http://schemas.microsoft.com/office/powerpoint/2010/main" val="427238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38383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651641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450" y="273844"/>
            <a:ext cx="6800248" cy="994172"/>
          </a:xfrm>
          <a:prstGeom prst="rect">
            <a:avLst/>
          </a:prstGeom>
        </p:spPr>
        <p:txBody>
          <a:bodyPr/>
          <a:lstStyle>
            <a:lvl1pPr>
              <a:defRPr>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3" name="Content Placeholder 2"/>
          <p:cNvSpPr>
            <a:spLocks noGrp="1"/>
          </p:cNvSpPr>
          <p:nvPr>
            <p:ph idx="1"/>
          </p:nvPr>
        </p:nvSpPr>
        <p:spPr>
          <a:xfrm>
            <a:off x="881449" y="1369220"/>
            <a:ext cx="6800249" cy="3079211"/>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2B66FE4D-459E-70D8-C3DF-AC115A2EB156}"/>
              </a:ext>
            </a:extLst>
          </p:cNvPr>
          <p:cNvSpPr>
            <a:spLocks noGrp="1"/>
          </p:cNvSpPr>
          <p:nvPr>
            <p:ph type="sldNum" sz="quarter" idx="12"/>
          </p:nvPr>
        </p:nvSpPr>
        <p:spPr>
          <a:xfrm>
            <a:off x="0" y="4767264"/>
            <a:ext cx="425020" cy="273844"/>
          </a:xfrm>
        </p:spPr>
        <p:txBody>
          <a:bodyPr/>
          <a:lstStyle>
            <a:lvl1pPr>
              <a:defRPr b="0">
                <a:solidFill>
                  <a:schemeClr val="accent5"/>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409454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Helvetica" pitchFamily="2" charset="0"/>
            </a:endParaRPr>
          </a:p>
        </p:txBody>
      </p: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995812" y="510779"/>
            <a:ext cx="5800405" cy="930844"/>
          </a:xfrm>
          <a:prstGeom prst="rect">
            <a:avLst/>
          </a:prstGeom>
        </p:spPr>
        <p:txBody>
          <a:bodyPr vert="horz" lIns="91440" tIns="45720" rIns="91440" bIns="45720" rtlCol="0" anchor="b" anchorCtr="0">
            <a:normAutofit/>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995812" y="1869990"/>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A90C3B9B-AB5A-46A0-ADFE-62AF68D35C49}"/>
              </a:ext>
            </a:extLst>
          </p:cNvPr>
          <p:cNvSpPr/>
          <p:nvPr userDrawn="1"/>
        </p:nvSpPr>
        <p:spPr>
          <a:xfrm>
            <a:off x="1" y="4686302"/>
            <a:ext cx="9144000" cy="46683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B44968B8-1F05-52C7-F75A-CBFF28CCB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4791041"/>
            <a:ext cx="705970" cy="226291"/>
          </a:xfrm>
          <a:prstGeom prst="rect">
            <a:avLst/>
          </a:prstGeom>
        </p:spPr>
      </p:pic>
      <p:sp>
        <p:nvSpPr>
          <p:cNvPr id="8" name="TextBox 7">
            <a:extLst>
              <a:ext uri="{FF2B5EF4-FFF2-40B4-BE49-F238E27FC236}">
                <a16:creationId xmlns:a16="http://schemas.microsoft.com/office/drawing/2014/main" id="{CD6E506F-4FE1-AD1E-FDB0-3E02D4918CB4}"/>
              </a:ext>
            </a:extLst>
          </p:cNvPr>
          <p:cNvSpPr txBox="1"/>
          <p:nvPr userDrawn="1"/>
        </p:nvSpPr>
        <p:spPr>
          <a:xfrm>
            <a:off x="7217822" y="4858162"/>
            <a:ext cx="600743" cy="123111"/>
          </a:xfrm>
          <a:prstGeom prst="rect">
            <a:avLst/>
          </a:prstGeom>
          <a:noFill/>
        </p:spPr>
        <p:txBody>
          <a:bodyPr wrap="square" lIns="0" tIns="0" rIns="0" bIns="0" rtlCol="0">
            <a:spAutoFit/>
          </a:bodyPr>
          <a:lstStyle/>
          <a:p>
            <a:pPr algn="r"/>
            <a:r>
              <a:rPr lang="en-US" sz="800" b="1" dirty="0">
                <a:solidFill>
                  <a:schemeClr val="bg1"/>
                </a:solidFill>
              </a:rPr>
              <a:t>mihin.org</a:t>
            </a:r>
          </a:p>
        </p:txBody>
      </p:sp>
      <p:pic>
        <p:nvPicPr>
          <p:cNvPr id="9" name="Graphic 8">
            <a:extLst>
              <a:ext uri="{FF2B5EF4-FFF2-40B4-BE49-F238E27FC236}">
                <a16:creationId xmlns:a16="http://schemas.microsoft.com/office/drawing/2014/main" id="{CA941269-A15F-6D97-5544-B027AC0220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83507" y="4805999"/>
            <a:ext cx="184578" cy="184578"/>
          </a:xfrm>
          <a:prstGeom prst="rect">
            <a:avLst/>
          </a:prstGeom>
        </p:spPr>
      </p:pic>
      <p:pic>
        <p:nvPicPr>
          <p:cNvPr id="13" name="Graphic 12">
            <a:extLst>
              <a:ext uri="{FF2B5EF4-FFF2-40B4-BE49-F238E27FC236}">
                <a16:creationId xmlns:a16="http://schemas.microsoft.com/office/drawing/2014/main" id="{A2881FD2-AA8C-9C28-AB5E-F5555133A5E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214619" y="4823747"/>
            <a:ext cx="184578" cy="149082"/>
          </a:xfrm>
          <a:prstGeom prst="rect">
            <a:avLst/>
          </a:prstGeom>
        </p:spPr>
      </p:pic>
      <p:sp>
        <p:nvSpPr>
          <p:cNvPr id="14" name="TextBox 13">
            <a:extLst>
              <a:ext uri="{FF2B5EF4-FFF2-40B4-BE49-F238E27FC236}">
                <a16:creationId xmlns:a16="http://schemas.microsoft.com/office/drawing/2014/main" id="{D0DE16C8-8F4E-906C-8571-2C74874E5253}"/>
              </a:ext>
            </a:extLst>
          </p:cNvPr>
          <p:cNvSpPr txBox="1"/>
          <p:nvPr userDrawn="1"/>
        </p:nvSpPr>
        <p:spPr>
          <a:xfrm>
            <a:off x="3948308" y="4830739"/>
            <a:ext cx="763299" cy="123111"/>
          </a:xfrm>
          <a:prstGeom prst="rect">
            <a:avLst/>
          </a:prstGeom>
          <a:noFill/>
        </p:spPr>
        <p:txBody>
          <a:bodyPr wrap="square" lIns="0" tIns="0" rIns="0" bIns="0" rtlCol="0">
            <a:spAutoFit/>
          </a:bodyPr>
          <a:lstStyle/>
          <a:p>
            <a:pPr algn="r"/>
            <a:r>
              <a:rPr lang="en-US" sz="800" b="1" dirty="0">
                <a:solidFill>
                  <a:schemeClr val="bg1"/>
                </a:solidFill>
              </a:rPr>
              <a:t>Copyright 2023</a:t>
            </a:r>
          </a:p>
        </p:txBody>
      </p:sp>
      <p:pic>
        <p:nvPicPr>
          <p:cNvPr id="2" name="Picture 1" descr="A white globe with a cursor&#10;&#10;Description automatically generated">
            <a:extLst>
              <a:ext uri="{FF2B5EF4-FFF2-40B4-BE49-F238E27FC236}">
                <a16:creationId xmlns:a16="http://schemas.microsoft.com/office/drawing/2014/main" id="{D75D94BA-718E-B29D-EA44-FFFFE843463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00644" y="4747346"/>
            <a:ext cx="344736" cy="344736"/>
          </a:xfrm>
          <a:prstGeom prst="rect">
            <a:avLst/>
          </a:prstGeom>
        </p:spPr>
      </p:pic>
    </p:spTree>
    <p:extLst>
      <p:ext uri="{BB962C8B-B14F-4D97-AF65-F5344CB8AC3E}">
        <p14:creationId xmlns:p14="http://schemas.microsoft.com/office/powerpoint/2010/main" val="32745873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rgbClr val="0D1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54383" y="4638988"/>
            <a:ext cx="1224080" cy="404813"/>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549015" y="4924425"/>
            <a:ext cx="713268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995812" y="510779"/>
            <a:ext cx="5800405" cy="930844"/>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995812" y="1869990"/>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8891117-F6BA-E5DD-D4FD-843E75F4658B}"/>
              </a:ext>
            </a:extLst>
          </p:cNvPr>
          <p:cNvSpPr>
            <a:spLocks noGrp="1"/>
          </p:cNvSpPr>
          <p:nvPr>
            <p:ph type="sldNum" sz="quarter" idx="12"/>
          </p:nvPr>
        </p:nvSpPr>
        <p:spPr>
          <a:xfrm>
            <a:off x="0" y="4767264"/>
            <a:ext cx="425020" cy="273844"/>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785112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54383" y="4638988"/>
            <a:ext cx="1224080" cy="404813"/>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549015" y="4924425"/>
            <a:ext cx="713268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3DC52DF1-A416-CAF3-B92F-1477D1009A99}"/>
              </a:ext>
            </a:extLst>
          </p:cNvPr>
          <p:cNvSpPr>
            <a:spLocks noGrp="1"/>
          </p:cNvSpPr>
          <p:nvPr>
            <p:ph type="title"/>
          </p:nvPr>
        </p:nvSpPr>
        <p:spPr>
          <a:xfrm>
            <a:off x="995812" y="510779"/>
            <a:ext cx="5800405" cy="930844"/>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C42925CB-0CE8-57C9-276D-49922142F911}"/>
              </a:ext>
            </a:extLst>
          </p:cNvPr>
          <p:cNvSpPr>
            <a:spLocks noGrp="1"/>
          </p:cNvSpPr>
          <p:nvPr>
            <p:ph idx="1"/>
          </p:nvPr>
        </p:nvSpPr>
        <p:spPr>
          <a:xfrm>
            <a:off x="995812" y="1869990"/>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C6D5022-447B-0D69-645D-A077489B25FB}"/>
              </a:ext>
            </a:extLst>
          </p:cNvPr>
          <p:cNvSpPr>
            <a:spLocks noGrp="1"/>
          </p:cNvSpPr>
          <p:nvPr>
            <p:ph type="sldNum" sz="quarter" idx="12"/>
          </p:nvPr>
        </p:nvSpPr>
        <p:spPr>
          <a:xfrm>
            <a:off x="0" y="4767264"/>
            <a:ext cx="425020" cy="273844"/>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767780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6"/>
            <a:ext cx="7886700" cy="2139553"/>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a:prstGeom prst="rect">
            <a:avLst/>
          </a:prstGeo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391198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a:prstGeom prst="rect">
            <a:avLst/>
          </a:prstGeo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07736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Helvetica" pitchFamily="2" charset="0"/>
            </a:endParaRPr>
          </a:p>
        </p:txBody>
      </p: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995811" y="510779"/>
            <a:ext cx="5800405" cy="930844"/>
          </a:xfrm>
          <a:prstGeom prst="rect">
            <a:avLst/>
          </a:prstGeom>
        </p:spPr>
        <p:txBody>
          <a:bodyPr vert="horz" lIns="91440" tIns="45720" rIns="91440" bIns="45720" rtlCol="0" anchor="b" anchorCtr="0">
            <a:normAutofit/>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995811" y="1869990"/>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A90C3B9B-AB5A-46A0-ADFE-62AF68D35C49}"/>
              </a:ext>
            </a:extLst>
          </p:cNvPr>
          <p:cNvSpPr/>
          <p:nvPr userDrawn="1"/>
        </p:nvSpPr>
        <p:spPr>
          <a:xfrm>
            <a:off x="1" y="4686301"/>
            <a:ext cx="9144000" cy="46683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B44968B8-1F05-52C7-F75A-CBFF28CCB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4791040"/>
            <a:ext cx="705970" cy="226291"/>
          </a:xfrm>
          <a:prstGeom prst="rect">
            <a:avLst/>
          </a:prstGeom>
        </p:spPr>
      </p:pic>
      <p:sp>
        <p:nvSpPr>
          <p:cNvPr id="8" name="TextBox 7">
            <a:extLst>
              <a:ext uri="{FF2B5EF4-FFF2-40B4-BE49-F238E27FC236}">
                <a16:creationId xmlns:a16="http://schemas.microsoft.com/office/drawing/2014/main" id="{CD6E506F-4FE1-AD1E-FDB0-3E02D4918CB4}"/>
              </a:ext>
            </a:extLst>
          </p:cNvPr>
          <p:cNvSpPr txBox="1"/>
          <p:nvPr userDrawn="1"/>
        </p:nvSpPr>
        <p:spPr>
          <a:xfrm>
            <a:off x="7217821" y="4858160"/>
            <a:ext cx="600743" cy="123111"/>
          </a:xfrm>
          <a:prstGeom prst="rect">
            <a:avLst/>
          </a:prstGeom>
          <a:noFill/>
        </p:spPr>
        <p:txBody>
          <a:bodyPr wrap="square" lIns="0" tIns="0" rIns="0" bIns="0" rtlCol="0">
            <a:spAutoFit/>
          </a:bodyPr>
          <a:lstStyle/>
          <a:p>
            <a:pPr algn="r"/>
            <a:r>
              <a:rPr lang="en-US" sz="800" b="1" dirty="0">
                <a:solidFill>
                  <a:schemeClr val="bg1"/>
                </a:solidFill>
              </a:rPr>
              <a:t>mihin.org</a:t>
            </a:r>
          </a:p>
        </p:txBody>
      </p:sp>
      <p:pic>
        <p:nvPicPr>
          <p:cNvPr id="9" name="Graphic 8">
            <a:extLst>
              <a:ext uri="{FF2B5EF4-FFF2-40B4-BE49-F238E27FC236}">
                <a16:creationId xmlns:a16="http://schemas.microsoft.com/office/drawing/2014/main" id="{CA941269-A15F-6D97-5544-B027AC0220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83507" y="4805999"/>
            <a:ext cx="184578" cy="184578"/>
          </a:xfrm>
          <a:prstGeom prst="rect">
            <a:avLst/>
          </a:prstGeom>
        </p:spPr>
      </p:pic>
      <p:pic>
        <p:nvPicPr>
          <p:cNvPr id="10" name="Graphic 9">
            <a:extLst>
              <a:ext uri="{FF2B5EF4-FFF2-40B4-BE49-F238E27FC236}">
                <a16:creationId xmlns:a16="http://schemas.microsoft.com/office/drawing/2014/main" id="{C5022900-5961-F3FF-2723-BEC203AAA88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082071" y="4833320"/>
            <a:ext cx="187188" cy="172789"/>
          </a:xfrm>
          <a:prstGeom prst="rect">
            <a:avLst/>
          </a:prstGeom>
        </p:spPr>
      </p:pic>
      <p:sp>
        <p:nvSpPr>
          <p:cNvPr id="14" name="TextBox 13">
            <a:extLst>
              <a:ext uri="{FF2B5EF4-FFF2-40B4-BE49-F238E27FC236}">
                <a16:creationId xmlns:a16="http://schemas.microsoft.com/office/drawing/2014/main" id="{D0DE16C8-8F4E-906C-8571-2C74874E5253}"/>
              </a:ext>
            </a:extLst>
          </p:cNvPr>
          <p:cNvSpPr txBox="1"/>
          <p:nvPr userDrawn="1"/>
        </p:nvSpPr>
        <p:spPr>
          <a:xfrm>
            <a:off x="3948308" y="4830737"/>
            <a:ext cx="763299" cy="123111"/>
          </a:xfrm>
          <a:prstGeom prst="rect">
            <a:avLst/>
          </a:prstGeom>
          <a:noFill/>
        </p:spPr>
        <p:txBody>
          <a:bodyPr wrap="square" lIns="0" tIns="0" rIns="0" bIns="0" rtlCol="0">
            <a:spAutoFit/>
          </a:bodyPr>
          <a:lstStyle/>
          <a:p>
            <a:pPr algn="r"/>
            <a:r>
              <a:rPr lang="en-US" sz="800" b="1" dirty="0">
                <a:solidFill>
                  <a:schemeClr val="bg1"/>
                </a:solidFill>
              </a:rPr>
              <a:t>Copyright 2023</a:t>
            </a:r>
          </a:p>
        </p:txBody>
      </p:sp>
      <p:pic>
        <p:nvPicPr>
          <p:cNvPr id="2" name="Picture 1" descr="A white x on a black background&#10;&#10;Description automatically generated">
            <a:extLst>
              <a:ext uri="{FF2B5EF4-FFF2-40B4-BE49-F238E27FC236}">
                <a16:creationId xmlns:a16="http://schemas.microsoft.com/office/drawing/2014/main" id="{53A8CD7E-5435-D2FC-1C37-06DAF2D5C01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32065" y="4792191"/>
            <a:ext cx="211331" cy="211331"/>
          </a:xfrm>
          <a:prstGeom prst="rect">
            <a:avLst/>
          </a:prstGeom>
        </p:spPr>
      </p:pic>
    </p:spTree>
    <p:extLst>
      <p:ext uri="{BB962C8B-B14F-4D97-AF65-F5344CB8AC3E}">
        <p14:creationId xmlns:p14="http://schemas.microsoft.com/office/powerpoint/2010/main" val="40464385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a:prstGeom prst="rect">
            <a:avLst/>
          </a:prstGeo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549217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62181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image" Target="../media/image5.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34" Type="http://schemas.openxmlformats.org/officeDocument/2006/relationships/image" Target="../media/image4.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3.sv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image" Target="../media/image2.png"/><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image" Target="../media/image1.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 Id="rId35" Type="http://schemas.openxmlformats.org/officeDocument/2006/relationships/image" Target="../media/image5.png"/><Relationship Id="rId8"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image" Target="../media/image4.png"/><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image" Target="../media/image3.svg"/><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image" Target="../media/image2.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image" Target="../media/image1.pn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 Id="rId35" Type="http://schemas.openxmlformats.org/officeDocument/2006/relationships/image" Target="../media/image5.png"/><Relationship Id="rId8"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image" Target="../media/image5.png"/><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image" Target="../media/image1.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image" Target="../media/image4.png"/><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theme" Target="../theme/theme4.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image" Target="../media/image3.svg"/><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image" Target="../media/image2.png"/><Relationship Id="rId8"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Helvetica" pitchFamily="2" charset="0"/>
                <a:cs typeface="Arial" panose="020B0604020202020204" pitchFamily="34" charset="0"/>
              </a:defRPr>
            </a:lvl1pPr>
          </a:lstStyle>
          <a:p>
            <a:fld id="{3722C008-D799-2D4F-9D88-497ED690655C}" type="datetime1">
              <a:rPr lang="en-US" smtClean="0"/>
              <a:pPr/>
              <a:t>8/6/2024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Helvetica" pitchFamily="2"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
        <p:nvSpPr>
          <p:cNvPr id="10" name="Title Placeholder 1">
            <a:extLst>
              <a:ext uri="{FF2B5EF4-FFF2-40B4-BE49-F238E27FC236}">
                <a16:creationId xmlns:a16="http://schemas.microsoft.com/office/drawing/2014/main" id="{A0D3D40E-1A35-3752-C824-F58782058C4A}"/>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p>
            <a:r>
              <a:rPr lang="en-US" dirty="0"/>
              <a:t>Click to edit Master title style</a:t>
            </a:r>
          </a:p>
        </p:txBody>
      </p:sp>
      <p:sp>
        <p:nvSpPr>
          <p:cNvPr id="11" name="Text Placeholder 2">
            <a:extLst>
              <a:ext uri="{FF2B5EF4-FFF2-40B4-BE49-F238E27FC236}">
                <a16:creationId xmlns:a16="http://schemas.microsoft.com/office/drawing/2014/main" id="{C52A402B-E9D4-A9AA-7B47-316BEFA3925F}"/>
              </a:ext>
            </a:extLst>
          </p:cNvPr>
          <p:cNvSpPr>
            <a:spLocks noGrp="1"/>
          </p:cNvSpPr>
          <p:nvPr>
            <p:ph type="body" idx="1"/>
          </p:nvPr>
        </p:nvSpPr>
        <p:spPr>
          <a:xfrm>
            <a:off x="995810" y="1869989"/>
            <a:ext cx="5800406" cy="27627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18DE1C03-8A11-5F38-8B75-6066B25CE937}"/>
              </a:ext>
            </a:extLst>
          </p:cNvPr>
          <p:cNvSpPr/>
          <p:nvPr userDrawn="1"/>
        </p:nvSpPr>
        <p:spPr>
          <a:xfrm>
            <a:off x="1" y="4686300"/>
            <a:ext cx="9144000" cy="46683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F37E1670-444D-0583-CC78-1EBAB28DE7A2}"/>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285750" y="4791039"/>
            <a:ext cx="705970" cy="226291"/>
          </a:xfrm>
          <a:prstGeom prst="rect">
            <a:avLst/>
          </a:prstGeom>
        </p:spPr>
      </p:pic>
      <p:sp>
        <p:nvSpPr>
          <p:cNvPr id="12" name="TextBox 11">
            <a:extLst>
              <a:ext uri="{FF2B5EF4-FFF2-40B4-BE49-F238E27FC236}">
                <a16:creationId xmlns:a16="http://schemas.microsoft.com/office/drawing/2014/main" id="{0041B8D4-545A-67B9-1B4C-FFE4CB53D9D0}"/>
              </a:ext>
            </a:extLst>
          </p:cNvPr>
          <p:cNvSpPr txBox="1"/>
          <p:nvPr userDrawn="1"/>
        </p:nvSpPr>
        <p:spPr>
          <a:xfrm>
            <a:off x="7217820" y="4858159"/>
            <a:ext cx="600743" cy="123111"/>
          </a:xfrm>
          <a:prstGeom prst="rect">
            <a:avLst/>
          </a:prstGeom>
          <a:noFill/>
        </p:spPr>
        <p:txBody>
          <a:bodyPr wrap="square" lIns="0" tIns="0" rIns="0" bIns="0" rtlCol="0">
            <a:spAutoFit/>
          </a:bodyPr>
          <a:lstStyle/>
          <a:p>
            <a:pPr algn="r"/>
            <a:r>
              <a:rPr lang="en-US" sz="800" b="1" dirty="0">
                <a:solidFill>
                  <a:schemeClr val="bg1"/>
                </a:solidFill>
              </a:rPr>
              <a:t>mihin.org</a:t>
            </a:r>
          </a:p>
        </p:txBody>
      </p:sp>
      <p:pic>
        <p:nvPicPr>
          <p:cNvPr id="13" name="Graphic 12">
            <a:extLst>
              <a:ext uri="{FF2B5EF4-FFF2-40B4-BE49-F238E27FC236}">
                <a16:creationId xmlns:a16="http://schemas.microsoft.com/office/drawing/2014/main" id="{C6E567AB-154E-D0AF-CE9D-25B763C535B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8483507" y="4805999"/>
            <a:ext cx="184578" cy="184578"/>
          </a:xfrm>
          <a:prstGeom prst="rect">
            <a:avLst/>
          </a:prstGeom>
        </p:spPr>
      </p:pic>
      <p:sp>
        <p:nvSpPr>
          <p:cNvPr id="16" name="TextBox 15">
            <a:extLst>
              <a:ext uri="{FF2B5EF4-FFF2-40B4-BE49-F238E27FC236}">
                <a16:creationId xmlns:a16="http://schemas.microsoft.com/office/drawing/2014/main" id="{D61F2938-58E8-B0CB-1EA8-10478CCE80AA}"/>
              </a:ext>
            </a:extLst>
          </p:cNvPr>
          <p:cNvSpPr txBox="1"/>
          <p:nvPr userDrawn="1"/>
        </p:nvSpPr>
        <p:spPr>
          <a:xfrm>
            <a:off x="3948308" y="4830736"/>
            <a:ext cx="763299" cy="246221"/>
          </a:xfrm>
          <a:prstGeom prst="rect">
            <a:avLst/>
          </a:prstGeom>
          <a:noFill/>
        </p:spPr>
        <p:txBody>
          <a:bodyPr wrap="square" lIns="0" tIns="0" rIns="0" bIns="0" rtlCol="0">
            <a:spAutoFit/>
          </a:bodyPr>
          <a:lstStyle/>
          <a:p>
            <a:pPr algn="r"/>
            <a:r>
              <a:rPr lang="en-US" sz="800" b="1" dirty="0">
                <a:solidFill>
                  <a:schemeClr val="bg1"/>
                </a:solidFill>
              </a:rPr>
              <a:t>Copyright 2024</a:t>
            </a:r>
          </a:p>
          <a:p>
            <a:pPr algn="r"/>
            <a:endParaRPr lang="en-US" sz="800" b="1" dirty="0">
              <a:solidFill>
                <a:schemeClr val="bg1"/>
              </a:solidFill>
            </a:endParaRPr>
          </a:p>
        </p:txBody>
      </p:sp>
      <p:sp>
        <p:nvSpPr>
          <p:cNvPr id="3" name="Slide Number Placeholder 12">
            <a:extLst>
              <a:ext uri="{FF2B5EF4-FFF2-40B4-BE49-F238E27FC236}">
                <a16:creationId xmlns:a16="http://schemas.microsoft.com/office/drawing/2014/main" id="{9049FEE1-DA7E-5EC9-2C26-9C658736F16A}"/>
              </a:ext>
            </a:extLst>
          </p:cNvPr>
          <p:cNvSpPr txBox="1">
            <a:spLocks/>
          </p:cNvSpPr>
          <p:nvPr userDrawn="1"/>
        </p:nvSpPr>
        <p:spPr>
          <a:xfrm>
            <a:off x="8700898" y="4791039"/>
            <a:ext cx="2057400" cy="273844"/>
          </a:xfrm>
          <a:prstGeom prst="rect">
            <a:avLst/>
          </a:prstGeom>
        </p:spPr>
        <p:txBody>
          <a:bodyPr/>
          <a:lstStyle>
            <a:defPPr>
              <a:defRPr lang="en-US"/>
            </a:defPPr>
            <a:lvl1pPr marL="0" algn="l" defTabSz="457200" rtl="0" eaLnBrk="1" latinLnBrk="0" hangingPunct="1">
              <a:defRPr sz="1800" kern="1200">
                <a:solidFill>
                  <a:srgbClr val="F4F4F4"/>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900" smtClean="0"/>
              <a:pPr/>
              <a:t>‹#›</a:t>
            </a:fld>
            <a:endParaRPr lang="en-US" sz="900" dirty="0"/>
          </a:p>
        </p:txBody>
      </p:sp>
      <p:pic>
        <p:nvPicPr>
          <p:cNvPr id="8" name="Picture 7" descr="A white x on a black background&#10;&#10;Description automatically generated">
            <a:extLst>
              <a:ext uri="{FF2B5EF4-FFF2-40B4-BE49-F238E27FC236}">
                <a16:creationId xmlns:a16="http://schemas.microsoft.com/office/drawing/2014/main" id="{3FFF798E-80C9-2B7C-096D-1B1034D4F544}"/>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8232064" y="4792190"/>
            <a:ext cx="211331" cy="211331"/>
          </a:xfrm>
          <a:prstGeom prst="rect">
            <a:avLst/>
          </a:prstGeom>
        </p:spPr>
      </p:pic>
      <p:pic>
        <p:nvPicPr>
          <p:cNvPr id="18" name="Picture 17" descr="A white globe with a cursor&#10;&#10;Description automatically generated">
            <a:extLst>
              <a:ext uri="{FF2B5EF4-FFF2-40B4-BE49-F238E27FC236}">
                <a16:creationId xmlns:a16="http://schemas.microsoft.com/office/drawing/2014/main" id="{99FCBA8B-B29F-7519-69A3-A90292A5F07D}"/>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7000644" y="4747346"/>
            <a:ext cx="344736" cy="344736"/>
          </a:xfrm>
          <a:prstGeom prst="rect">
            <a:avLst/>
          </a:prstGeom>
        </p:spPr>
      </p:pic>
    </p:spTree>
    <p:extLst>
      <p:ext uri="{BB962C8B-B14F-4D97-AF65-F5344CB8AC3E}">
        <p14:creationId xmlns:p14="http://schemas.microsoft.com/office/powerpoint/2010/main" val="98465754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Lst>
  <p:hf hdr="0" ftr="0" dt="0"/>
  <p:txStyles>
    <p:titleStyle>
      <a:lvl1pPr algn="l" defTabSz="685800" rtl="0" eaLnBrk="1" latinLnBrk="0" hangingPunct="1">
        <a:lnSpc>
          <a:spcPct val="90000"/>
        </a:lnSpc>
        <a:spcBef>
          <a:spcPct val="0"/>
        </a:spcBef>
        <a:buNone/>
        <a:defRPr sz="2400" b="1" kern="1200">
          <a:solidFill>
            <a:schemeClr val="tx2"/>
          </a:solidFill>
          <a:latin typeface="+mj-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1pPr>
      <a:lvl2pPr marL="514350" indent="-171450" algn="l" defTabSz="685800" rtl="0" eaLnBrk="1" latinLnBrk="0" hangingPunct="1">
        <a:lnSpc>
          <a:spcPct val="90000"/>
        </a:lnSpc>
        <a:spcBef>
          <a:spcPts val="375"/>
        </a:spcBef>
        <a:buClr>
          <a:schemeClr val="accent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2pPr>
      <a:lvl3pPr marL="857250" indent="-171450" algn="l" defTabSz="685800" rtl="0" eaLnBrk="1" latinLnBrk="0" hangingPunct="1">
        <a:lnSpc>
          <a:spcPct val="90000"/>
        </a:lnSpc>
        <a:spcBef>
          <a:spcPts val="375"/>
        </a:spcBef>
        <a:buClr>
          <a:schemeClr val="accent3"/>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3pPr>
      <a:lvl4pPr marL="1200150" indent="-171450" algn="l" defTabSz="685800" rtl="0" eaLnBrk="1" latinLnBrk="0" hangingPunct="1">
        <a:lnSpc>
          <a:spcPct val="90000"/>
        </a:lnSpc>
        <a:spcBef>
          <a:spcPts val="375"/>
        </a:spcBef>
        <a:buClr>
          <a:schemeClr val="accent4"/>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4pPr>
      <a:lvl5pPr marL="1543050" indent="-171450" algn="l" defTabSz="685800" rtl="0" eaLnBrk="1" latinLnBrk="0" hangingPunct="1">
        <a:lnSpc>
          <a:spcPct val="90000"/>
        </a:lnSpc>
        <a:spcBef>
          <a:spcPts val="375"/>
        </a:spcBef>
        <a:buClr>
          <a:schemeClr val="tx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Helvetica" pitchFamily="2" charset="0"/>
                <a:cs typeface="Arial" panose="020B0604020202020204" pitchFamily="34" charset="0"/>
              </a:defRPr>
            </a:lvl1pPr>
          </a:lstStyle>
          <a:p>
            <a:fld id="{3722C008-D799-2D4F-9D88-497ED690655C}" type="datetime1">
              <a:rPr lang="en-US" smtClean="0"/>
              <a:pPr/>
              <a:t>8/6/2024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Helvetica" pitchFamily="2"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
        <p:nvSpPr>
          <p:cNvPr id="10" name="Title Placeholder 1">
            <a:extLst>
              <a:ext uri="{FF2B5EF4-FFF2-40B4-BE49-F238E27FC236}">
                <a16:creationId xmlns:a16="http://schemas.microsoft.com/office/drawing/2014/main" id="{A0D3D40E-1A35-3752-C824-F58782058C4A}"/>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p>
            <a:r>
              <a:rPr lang="en-US" dirty="0"/>
              <a:t>Click to edit Master title style</a:t>
            </a:r>
          </a:p>
        </p:txBody>
      </p:sp>
      <p:sp>
        <p:nvSpPr>
          <p:cNvPr id="11" name="Text Placeholder 2">
            <a:extLst>
              <a:ext uri="{FF2B5EF4-FFF2-40B4-BE49-F238E27FC236}">
                <a16:creationId xmlns:a16="http://schemas.microsoft.com/office/drawing/2014/main" id="{C52A402B-E9D4-A9AA-7B47-316BEFA3925F}"/>
              </a:ext>
            </a:extLst>
          </p:cNvPr>
          <p:cNvSpPr>
            <a:spLocks noGrp="1"/>
          </p:cNvSpPr>
          <p:nvPr>
            <p:ph type="body" idx="1"/>
          </p:nvPr>
        </p:nvSpPr>
        <p:spPr>
          <a:xfrm>
            <a:off x="995810" y="1869989"/>
            <a:ext cx="5800406" cy="27627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18DE1C03-8A11-5F38-8B75-6066B25CE937}"/>
              </a:ext>
            </a:extLst>
          </p:cNvPr>
          <p:cNvSpPr/>
          <p:nvPr userDrawn="1"/>
        </p:nvSpPr>
        <p:spPr>
          <a:xfrm>
            <a:off x="1" y="4686300"/>
            <a:ext cx="9144000" cy="46683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F37E1670-444D-0583-CC78-1EBAB28DE7A2}"/>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285750" y="4791039"/>
            <a:ext cx="705970" cy="226291"/>
          </a:xfrm>
          <a:prstGeom prst="rect">
            <a:avLst/>
          </a:prstGeom>
        </p:spPr>
      </p:pic>
      <p:sp>
        <p:nvSpPr>
          <p:cNvPr id="12" name="TextBox 11">
            <a:extLst>
              <a:ext uri="{FF2B5EF4-FFF2-40B4-BE49-F238E27FC236}">
                <a16:creationId xmlns:a16="http://schemas.microsoft.com/office/drawing/2014/main" id="{0041B8D4-545A-67B9-1B4C-FFE4CB53D9D0}"/>
              </a:ext>
            </a:extLst>
          </p:cNvPr>
          <p:cNvSpPr txBox="1"/>
          <p:nvPr userDrawn="1"/>
        </p:nvSpPr>
        <p:spPr>
          <a:xfrm>
            <a:off x="7217820" y="4858159"/>
            <a:ext cx="600743" cy="123111"/>
          </a:xfrm>
          <a:prstGeom prst="rect">
            <a:avLst/>
          </a:prstGeom>
          <a:noFill/>
        </p:spPr>
        <p:txBody>
          <a:bodyPr wrap="square" lIns="0" tIns="0" rIns="0" bIns="0" rtlCol="0">
            <a:spAutoFit/>
          </a:bodyPr>
          <a:lstStyle/>
          <a:p>
            <a:pPr algn="r"/>
            <a:r>
              <a:rPr lang="en-US" sz="800" b="1" dirty="0">
                <a:solidFill>
                  <a:schemeClr val="bg1"/>
                </a:solidFill>
              </a:rPr>
              <a:t>mihin.org</a:t>
            </a:r>
          </a:p>
        </p:txBody>
      </p:sp>
      <p:pic>
        <p:nvPicPr>
          <p:cNvPr id="13" name="Graphic 12">
            <a:extLst>
              <a:ext uri="{FF2B5EF4-FFF2-40B4-BE49-F238E27FC236}">
                <a16:creationId xmlns:a16="http://schemas.microsoft.com/office/drawing/2014/main" id="{C6E567AB-154E-D0AF-CE9D-25B763C535B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8483507" y="4805999"/>
            <a:ext cx="184578" cy="184578"/>
          </a:xfrm>
          <a:prstGeom prst="rect">
            <a:avLst/>
          </a:prstGeom>
        </p:spPr>
      </p:pic>
      <p:sp>
        <p:nvSpPr>
          <p:cNvPr id="16" name="TextBox 15">
            <a:extLst>
              <a:ext uri="{FF2B5EF4-FFF2-40B4-BE49-F238E27FC236}">
                <a16:creationId xmlns:a16="http://schemas.microsoft.com/office/drawing/2014/main" id="{D61F2938-58E8-B0CB-1EA8-10478CCE80AA}"/>
              </a:ext>
            </a:extLst>
          </p:cNvPr>
          <p:cNvSpPr txBox="1"/>
          <p:nvPr userDrawn="1"/>
        </p:nvSpPr>
        <p:spPr>
          <a:xfrm>
            <a:off x="3948308" y="4830736"/>
            <a:ext cx="763299" cy="246221"/>
          </a:xfrm>
          <a:prstGeom prst="rect">
            <a:avLst/>
          </a:prstGeom>
          <a:noFill/>
        </p:spPr>
        <p:txBody>
          <a:bodyPr wrap="square" lIns="0" tIns="0" rIns="0" bIns="0" rtlCol="0">
            <a:spAutoFit/>
          </a:bodyPr>
          <a:lstStyle/>
          <a:p>
            <a:pPr algn="r"/>
            <a:r>
              <a:rPr lang="en-US" sz="800" b="1" dirty="0">
                <a:solidFill>
                  <a:schemeClr val="bg1"/>
                </a:solidFill>
              </a:rPr>
              <a:t>Copyright 2024</a:t>
            </a:r>
          </a:p>
          <a:p>
            <a:pPr algn="r"/>
            <a:endParaRPr lang="en-US" sz="800" b="1" dirty="0">
              <a:solidFill>
                <a:schemeClr val="bg1"/>
              </a:solidFill>
            </a:endParaRPr>
          </a:p>
        </p:txBody>
      </p:sp>
      <p:sp>
        <p:nvSpPr>
          <p:cNvPr id="3" name="Slide Number Placeholder 12">
            <a:extLst>
              <a:ext uri="{FF2B5EF4-FFF2-40B4-BE49-F238E27FC236}">
                <a16:creationId xmlns:a16="http://schemas.microsoft.com/office/drawing/2014/main" id="{9049FEE1-DA7E-5EC9-2C26-9C658736F16A}"/>
              </a:ext>
            </a:extLst>
          </p:cNvPr>
          <p:cNvSpPr txBox="1">
            <a:spLocks/>
          </p:cNvSpPr>
          <p:nvPr userDrawn="1"/>
        </p:nvSpPr>
        <p:spPr>
          <a:xfrm>
            <a:off x="8700898" y="4791039"/>
            <a:ext cx="2057400" cy="273844"/>
          </a:xfrm>
          <a:prstGeom prst="rect">
            <a:avLst/>
          </a:prstGeom>
        </p:spPr>
        <p:txBody>
          <a:bodyPr/>
          <a:lstStyle>
            <a:defPPr>
              <a:defRPr lang="en-US"/>
            </a:defPPr>
            <a:lvl1pPr marL="0" algn="l" defTabSz="457200" rtl="0" eaLnBrk="1" latinLnBrk="0" hangingPunct="1">
              <a:defRPr sz="1800" kern="1200">
                <a:solidFill>
                  <a:srgbClr val="F4F4F4"/>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900" smtClean="0"/>
              <a:pPr/>
              <a:t>‹#›</a:t>
            </a:fld>
            <a:endParaRPr lang="en-US" sz="900" dirty="0"/>
          </a:p>
        </p:txBody>
      </p:sp>
      <p:pic>
        <p:nvPicPr>
          <p:cNvPr id="8" name="Picture 7" descr="A white x on a black background&#10;&#10;Description automatically generated">
            <a:extLst>
              <a:ext uri="{FF2B5EF4-FFF2-40B4-BE49-F238E27FC236}">
                <a16:creationId xmlns:a16="http://schemas.microsoft.com/office/drawing/2014/main" id="{3FFF798E-80C9-2B7C-096D-1B1034D4F544}"/>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8232064" y="4792190"/>
            <a:ext cx="211331" cy="211331"/>
          </a:xfrm>
          <a:prstGeom prst="rect">
            <a:avLst/>
          </a:prstGeom>
        </p:spPr>
      </p:pic>
      <p:pic>
        <p:nvPicPr>
          <p:cNvPr id="18" name="Picture 17" descr="A white globe with a cursor&#10;&#10;Description automatically generated">
            <a:extLst>
              <a:ext uri="{FF2B5EF4-FFF2-40B4-BE49-F238E27FC236}">
                <a16:creationId xmlns:a16="http://schemas.microsoft.com/office/drawing/2014/main" id="{99FCBA8B-B29F-7519-69A3-A90292A5F07D}"/>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7000644" y="4747346"/>
            <a:ext cx="344736" cy="344736"/>
          </a:xfrm>
          <a:prstGeom prst="rect">
            <a:avLst/>
          </a:prstGeom>
        </p:spPr>
      </p:pic>
    </p:spTree>
    <p:extLst>
      <p:ext uri="{BB962C8B-B14F-4D97-AF65-F5344CB8AC3E}">
        <p14:creationId xmlns:p14="http://schemas.microsoft.com/office/powerpoint/2010/main" val="88278319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5" r:id="rId29"/>
  </p:sldLayoutIdLst>
  <p:hf hdr="0" ftr="0" dt="0"/>
  <p:txStyles>
    <p:titleStyle>
      <a:lvl1pPr algn="l" defTabSz="685800" rtl="0" eaLnBrk="1" latinLnBrk="0" hangingPunct="1">
        <a:lnSpc>
          <a:spcPct val="90000"/>
        </a:lnSpc>
        <a:spcBef>
          <a:spcPct val="0"/>
        </a:spcBef>
        <a:buNone/>
        <a:defRPr sz="2400" b="1" kern="1200">
          <a:solidFill>
            <a:schemeClr val="tx2"/>
          </a:solidFill>
          <a:latin typeface="+mj-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1pPr>
      <a:lvl2pPr marL="514350" indent="-171450" algn="l" defTabSz="685800" rtl="0" eaLnBrk="1" latinLnBrk="0" hangingPunct="1">
        <a:lnSpc>
          <a:spcPct val="90000"/>
        </a:lnSpc>
        <a:spcBef>
          <a:spcPts val="375"/>
        </a:spcBef>
        <a:buClr>
          <a:schemeClr val="accent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2pPr>
      <a:lvl3pPr marL="857250" indent="-171450" algn="l" defTabSz="685800" rtl="0" eaLnBrk="1" latinLnBrk="0" hangingPunct="1">
        <a:lnSpc>
          <a:spcPct val="90000"/>
        </a:lnSpc>
        <a:spcBef>
          <a:spcPts val="375"/>
        </a:spcBef>
        <a:buClr>
          <a:schemeClr val="accent3"/>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3pPr>
      <a:lvl4pPr marL="1200150" indent="-171450" algn="l" defTabSz="685800" rtl="0" eaLnBrk="1" latinLnBrk="0" hangingPunct="1">
        <a:lnSpc>
          <a:spcPct val="90000"/>
        </a:lnSpc>
        <a:spcBef>
          <a:spcPts val="375"/>
        </a:spcBef>
        <a:buClr>
          <a:schemeClr val="accent4"/>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4pPr>
      <a:lvl5pPr marL="1543050" indent="-171450" algn="l" defTabSz="685800" rtl="0" eaLnBrk="1" latinLnBrk="0" hangingPunct="1">
        <a:lnSpc>
          <a:spcPct val="90000"/>
        </a:lnSpc>
        <a:spcBef>
          <a:spcPts val="375"/>
        </a:spcBef>
        <a:buClr>
          <a:schemeClr val="tx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Helvetica" pitchFamily="2" charset="0"/>
                <a:cs typeface="Arial" panose="020B0604020202020204" pitchFamily="34" charset="0"/>
              </a:defRPr>
            </a:lvl1pPr>
          </a:lstStyle>
          <a:p>
            <a:fld id="{3722C008-D799-2D4F-9D88-497ED690655C}" type="datetime1">
              <a:rPr lang="en-US" smtClean="0"/>
              <a:pPr/>
              <a:t>8/6/2024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Helvetica" pitchFamily="2"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
        <p:nvSpPr>
          <p:cNvPr id="10" name="Title Placeholder 1">
            <a:extLst>
              <a:ext uri="{FF2B5EF4-FFF2-40B4-BE49-F238E27FC236}">
                <a16:creationId xmlns:a16="http://schemas.microsoft.com/office/drawing/2014/main" id="{A0D3D40E-1A35-3752-C824-F58782058C4A}"/>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p>
            <a:r>
              <a:rPr lang="en-US" dirty="0"/>
              <a:t>Click to edit Master title style</a:t>
            </a:r>
          </a:p>
        </p:txBody>
      </p:sp>
      <p:sp>
        <p:nvSpPr>
          <p:cNvPr id="11" name="Text Placeholder 2">
            <a:extLst>
              <a:ext uri="{FF2B5EF4-FFF2-40B4-BE49-F238E27FC236}">
                <a16:creationId xmlns:a16="http://schemas.microsoft.com/office/drawing/2014/main" id="{C52A402B-E9D4-A9AA-7B47-316BEFA3925F}"/>
              </a:ext>
            </a:extLst>
          </p:cNvPr>
          <p:cNvSpPr>
            <a:spLocks noGrp="1"/>
          </p:cNvSpPr>
          <p:nvPr>
            <p:ph type="body" idx="1"/>
          </p:nvPr>
        </p:nvSpPr>
        <p:spPr>
          <a:xfrm>
            <a:off x="995810" y="1869989"/>
            <a:ext cx="5800406" cy="27627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18DE1C03-8A11-5F38-8B75-6066B25CE937}"/>
              </a:ext>
            </a:extLst>
          </p:cNvPr>
          <p:cNvSpPr/>
          <p:nvPr userDrawn="1"/>
        </p:nvSpPr>
        <p:spPr>
          <a:xfrm>
            <a:off x="1" y="4686300"/>
            <a:ext cx="9144000" cy="46683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F37E1670-444D-0583-CC78-1EBAB28DE7A2}"/>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285750" y="4791039"/>
            <a:ext cx="705970" cy="226291"/>
          </a:xfrm>
          <a:prstGeom prst="rect">
            <a:avLst/>
          </a:prstGeom>
        </p:spPr>
      </p:pic>
      <p:sp>
        <p:nvSpPr>
          <p:cNvPr id="12" name="TextBox 11">
            <a:extLst>
              <a:ext uri="{FF2B5EF4-FFF2-40B4-BE49-F238E27FC236}">
                <a16:creationId xmlns:a16="http://schemas.microsoft.com/office/drawing/2014/main" id="{0041B8D4-545A-67B9-1B4C-FFE4CB53D9D0}"/>
              </a:ext>
            </a:extLst>
          </p:cNvPr>
          <p:cNvSpPr txBox="1"/>
          <p:nvPr userDrawn="1"/>
        </p:nvSpPr>
        <p:spPr>
          <a:xfrm>
            <a:off x="7217820" y="4858159"/>
            <a:ext cx="600743" cy="123111"/>
          </a:xfrm>
          <a:prstGeom prst="rect">
            <a:avLst/>
          </a:prstGeom>
          <a:noFill/>
        </p:spPr>
        <p:txBody>
          <a:bodyPr wrap="square" lIns="0" tIns="0" rIns="0" bIns="0" rtlCol="0">
            <a:spAutoFit/>
          </a:bodyPr>
          <a:lstStyle/>
          <a:p>
            <a:pPr algn="r"/>
            <a:r>
              <a:rPr lang="en-US" sz="800" b="1" dirty="0">
                <a:solidFill>
                  <a:schemeClr val="bg1"/>
                </a:solidFill>
              </a:rPr>
              <a:t>mihin.org</a:t>
            </a:r>
          </a:p>
        </p:txBody>
      </p:sp>
      <p:pic>
        <p:nvPicPr>
          <p:cNvPr id="13" name="Graphic 12">
            <a:extLst>
              <a:ext uri="{FF2B5EF4-FFF2-40B4-BE49-F238E27FC236}">
                <a16:creationId xmlns:a16="http://schemas.microsoft.com/office/drawing/2014/main" id="{C6E567AB-154E-D0AF-CE9D-25B763C535B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8483507" y="4805999"/>
            <a:ext cx="184578" cy="184578"/>
          </a:xfrm>
          <a:prstGeom prst="rect">
            <a:avLst/>
          </a:prstGeom>
        </p:spPr>
      </p:pic>
      <p:sp>
        <p:nvSpPr>
          <p:cNvPr id="16" name="TextBox 15">
            <a:extLst>
              <a:ext uri="{FF2B5EF4-FFF2-40B4-BE49-F238E27FC236}">
                <a16:creationId xmlns:a16="http://schemas.microsoft.com/office/drawing/2014/main" id="{D61F2938-58E8-B0CB-1EA8-10478CCE80AA}"/>
              </a:ext>
            </a:extLst>
          </p:cNvPr>
          <p:cNvSpPr txBox="1"/>
          <p:nvPr userDrawn="1"/>
        </p:nvSpPr>
        <p:spPr>
          <a:xfrm>
            <a:off x="3948308" y="4830736"/>
            <a:ext cx="763299" cy="246221"/>
          </a:xfrm>
          <a:prstGeom prst="rect">
            <a:avLst/>
          </a:prstGeom>
          <a:noFill/>
        </p:spPr>
        <p:txBody>
          <a:bodyPr wrap="square" lIns="0" tIns="0" rIns="0" bIns="0" rtlCol="0">
            <a:spAutoFit/>
          </a:bodyPr>
          <a:lstStyle/>
          <a:p>
            <a:pPr algn="r"/>
            <a:r>
              <a:rPr lang="en-US" sz="800" b="1" dirty="0">
                <a:solidFill>
                  <a:schemeClr val="bg1"/>
                </a:solidFill>
              </a:rPr>
              <a:t>Copyright 2024</a:t>
            </a:r>
          </a:p>
          <a:p>
            <a:pPr algn="r"/>
            <a:endParaRPr lang="en-US" sz="800" b="1" dirty="0">
              <a:solidFill>
                <a:schemeClr val="bg1"/>
              </a:solidFill>
            </a:endParaRPr>
          </a:p>
        </p:txBody>
      </p:sp>
      <p:sp>
        <p:nvSpPr>
          <p:cNvPr id="3" name="Slide Number Placeholder 12">
            <a:extLst>
              <a:ext uri="{FF2B5EF4-FFF2-40B4-BE49-F238E27FC236}">
                <a16:creationId xmlns:a16="http://schemas.microsoft.com/office/drawing/2014/main" id="{9049FEE1-DA7E-5EC9-2C26-9C658736F16A}"/>
              </a:ext>
            </a:extLst>
          </p:cNvPr>
          <p:cNvSpPr txBox="1">
            <a:spLocks/>
          </p:cNvSpPr>
          <p:nvPr userDrawn="1"/>
        </p:nvSpPr>
        <p:spPr>
          <a:xfrm>
            <a:off x="8700898" y="4791039"/>
            <a:ext cx="2057400" cy="273844"/>
          </a:xfrm>
          <a:prstGeom prst="rect">
            <a:avLst/>
          </a:prstGeom>
        </p:spPr>
        <p:txBody>
          <a:bodyPr/>
          <a:lstStyle>
            <a:defPPr>
              <a:defRPr lang="en-US"/>
            </a:defPPr>
            <a:lvl1pPr marL="0" algn="l" defTabSz="457200" rtl="0" eaLnBrk="1" latinLnBrk="0" hangingPunct="1">
              <a:defRPr sz="1800" kern="1200">
                <a:solidFill>
                  <a:srgbClr val="F4F4F4"/>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900" smtClean="0"/>
              <a:pPr/>
              <a:t>‹#›</a:t>
            </a:fld>
            <a:endParaRPr lang="en-US" sz="900" dirty="0"/>
          </a:p>
        </p:txBody>
      </p:sp>
      <p:pic>
        <p:nvPicPr>
          <p:cNvPr id="8" name="Picture 7" descr="A white x on a black background&#10;&#10;Description automatically generated">
            <a:extLst>
              <a:ext uri="{FF2B5EF4-FFF2-40B4-BE49-F238E27FC236}">
                <a16:creationId xmlns:a16="http://schemas.microsoft.com/office/drawing/2014/main" id="{3FFF798E-80C9-2B7C-096D-1B1034D4F544}"/>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8232064" y="4792190"/>
            <a:ext cx="211331" cy="211331"/>
          </a:xfrm>
          <a:prstGeom prst="rect">
            <a:avLst/>
          </a:prstGeom>
        </p:spPr>
      </p:pic>
      <p:pic>
        <p:nvPicPr>
          <p:cNvPr id="18" name="Picture 17" descr="A white globe with a cursor&#10;&#10;Description automatically generated">
            <a:extLst>
              <a:ext uri="{FF2B5EF4-FFF2-40B4-BE49-F238E27FC236}">
                <a16:creationId xmlns:a16="http://schemas.microsoft.com/office/drawing/2014/main" id="{99FCBA8B-B29F-7519-69A3-A90292A5F07D}"/>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7000644" y="4747346"/>
            <a:ext cx="344736" cy="344736"/>
          </a:xfrm>
          <a:prstGeom prst="rect">
            <a:avLst/>
          </a:prstGeom>
        </p:spPr>
      </p:pic>
    </p:spTree>
    <p:extLst>
      <p:ext uri="{BB962C8B-B14F-4D97-AF65-F5344CB8AC3E}">
        <p14:creationId xmlns:p14="http://schemas.microsoft.com/office/powerpoint/2010/main" val="204501348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Lst>
  <p:hf hdr="0" ftr="0" dt="0"/>
  <p:txStyles>
    <p:titleStyle>
      <a:lvl1pPr algn="l" defTabSz="685800" rtl="0" eaLnBrk="1" latinLnBrk="0" hangingPunct="1">
        <a:lnSpc>
          <a:spcPct val="90000"/>
        </a:lnSpc>
        <a:spcBef>
          <a:spcPct val="0"/>
        </a:spcBef>
        <a:buNone/>
        <a:defRPr sz="2400" b="1" kern="1200">
          <a:solidFill>
            <a:schemeClr val="tx2"/>
          </a:solidFill>
          <a:latin typeface="+mj-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1pPr>
      <a:lvl2pPr marL="514350" indent="-171450" algn="l" defTabSz="685800" rtl="0" eaLnBrk="1" latinLnBrk="0" hangingPunct="1">
        <a:lnSpc>
          <a:spcPct val="90000"/>
        </a:lnSpc>
        <a:spcBef>
          <a:spcPts val="375"/>
        </a:spcBef>
        <a:buClr>
          <a:schemeClr val="accent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2pPr>
      <a:lvl3pPr marL="857250" indent="-171450" algn="l" defTabSz="685800" rtl="0" eaLnBrk="1" latinLnBrk="0" hangingPunct="1">
        <a:lnSpc>
          <a:spcPct val="90000"/>
        </a:lnSpc>
        <a:spcBef>
          <a:spcPts val="375"/>
        </a:spcBef>
        <a:buClr>
          <a:schemeClr val="accent3"/>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3pPr>
      <a:lvl4pPr marL="1200150" indent="-171450" algn="l" defTabSz="685800" rtl="0" eaLnBrk="1" latinLnBrk="0" hangingPunct="1">
        <a:lnSpc>
          <a:spcPct val="90000"/>
        </a:lnSpc>
        <a:spcBef>
          <a:spcPts val="375"/>
        </a:spcBef>
        <a:buClr>
          <a:schemeClr val="accent4"/>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4pPr>
      <a:lvl5pPr marL="1543050" indent="-171450" algn="l" defTabSz="685800" rtl="0" eaLnBrk="1" latinLnBrk="0" hangingPunct="1">
        <a:lnSpc>
          <a:spcPct val="90000"/>
        </a:lnSpc>
        <a:spcBef>
          <a:spcPts val="375"/>
        </a:spcBef>
        <a:buClr>
          <a:schemeClr val="tx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latin typeface="Helvetica" pitchFamily="2" charset="0"/>
                <a:cs typeface="Arial" panose="020B0604020202020204" pitchFamily="34" charset="0"/>
              </a:defRPr>
            </a:lvl1pPr>
          </a:lstStyle>
          <a:p>
            <a:fld id="{3722C008-D799-2D4F-9D88-497ED690655C}" type="datetime1">
              <a:rPr lang="en-US" smtClean="0"/>
              <a:pPr/>
              <a:t>8/6/2024</a:t>
            </a:fld>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latin typeface="Helvetica" pitchFamily="2"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
        <p:nvSpPr>
          <p:cNvPr id="10" name="Title Placeholder 1">
            <a:extLst>
              <a:ext uri="{FF2B5EF4-FFF2-40B4-BE49-F238E27FC236}">
                <a16:creationId xmlns:a16="http://schemas.microsoft.com/office/drawing/2014/main" id="{A0D3D40E-1A35-3752-C824-F58782058C4A}"/>
              </a:ext>
            </a:extLst>
          </p:cNvPr>
          <p:cNvSpPr>
            <a:spLocks noGrp="1"/>
          </p:cNvSpPr>
          <p:nvPr>
            <p:ph type="title"/>
          </p:nvPr>
        </p:nvSpPr>
        <p:spPr>
          <a:xfrm>
            <a:off x="995811" y="510779"/>
            <a:ext cx="5800405" cy="930844"/>
          </a:xfrm>
          <a:prstGeom prst="rect">
            <a:avLst/>
          </a:prstGeom>
        </p:spPr>
        <p:txBody>
          <a:bodyPr vert="horz" lIns="91440" tIns="45720" rIns="91440" bIns="45720" rtlCol="0" anchor="b" anchorCtr="0">
            <a:normAutofit/>
          </a:bodyPr>
          <a:lstStyle/>
          <a:p>
            <a:r>
              <a:rPr lang="en-US" dirty="0"/>
              <a:t>Click to edit Master title style</a:t>
            </a:r>
          </a:p>
        </p:txBody>
      </p:sp>
      <p:sp>
        <p:nvSpPr>
          <p:cNvPr id="11" name="Text Placeholder 2">
            <a:extLst>
              <a:ext uri="{FF2B5EF4-FFF2-40B4-BE49-F238E27FC236}">
                <a16:creationId xmlns:a16="http://schemas.microsoft.com/office/drawing/2014/main" id="{C52A402B-E9D4-A9AA-7B47-316BEFA3925F}"/>
              </a:ext>
            </a:extLst>
          </p:cNvPr>
          <p:cNvSpPr>
            <a:spLocks noGrp="1"/>
          </p:cNvSpPr>
          <p:nvPr>
            <p:ph type="body" idx="1"/>
          </p:nvPr>
        </p:nvSpPr>
        <p:spPr>
          <a:xfrm>
            <a:off x="995811" y="1869990"/>
            <a:ext cx="5800406" cy="27627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18DE1C03-8A11-5F38-8B75-6066B25CE937}"/>
              </a:ext>
            </a:extLst>
          </p:cNvPr>
          <p:cNvSpPr/>
          <p:nvPr userDrawn="1"/>
        </p:nvSpPr>
        <p:spPr>
          <a:xfrm>
            <a:off x="1" y="4686301"/>
            <a:ext cx="9144000" cy="46683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F37E1670-444D-0583-CC78-1EBAB28DE7A2}"/>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285750" y="4791040"/>
            <a:ext cx="705970" cy="226291"/>
          </a:xfrm>
          <a:prstGeom prst="rect">
            <a:avLst/>
          </a:prstGeom>
        </p:spPr>
      </p:pic>
      <p:sp>
        <p:nvSpPr>
          <p:cNvPr id="12" name="TextBox 11">
            <a:extLst>
              <a:ext uri="{FF2B5EF4-FFF2-40B4-BE49-F238E27FC236}">
                <a16:creationId xmlns:a16="http://schemas.microsoft.com/office/drawing/2014/main" id="{0041B8D4-545A-67B9-1B4C-FFE4CB53D9D0}"/>
              </a:ext>
            </a:extLst>
          </p:cNvPr>
          <p:cNvSpPr txBox="1"/>
          <p:nvPr userDrawn="1"/>
        </p:nvSpPr>
        <p:spPr>
          <a:xfrm>
            <a:off x="7217821" y="4858160"/>
            <a:ext cx="600743" cy="123111"/>
          </a:xfrm>
          <a:prstGeom prst="rect">
            <a:avLst/>
          </a:prstGeom>
          <a:noFill/>
        </p:spPr>
        <p:txBody>
          <a:bodyPr wrap="square" lIns="0" tIns="0" rIns="0" bIns="0" rtlCol="0">
            <a:spAutoFit/>
          </a:bodyPr>
          <a:lstStyle/>
          <a:p>
            <a:pPr algn="r"/>
            <a:r>
              <a:rPr lang="en-US" sz="800" b="1" dirty="0">
                <a:solidFill>
                  <a:schemeClr val="bg1"/>
                </a:solidFill>
              </a:rPr>
              <a:t>mihin.org</a:t>
            </a:r>
          </a:p>
        </p:txBody>
      </p:sp>
      <p:pic>
        <p:nvPicPr>
          <p:cNvPr id="13" name="Graphic 12">
            <a:extLst>
              <a:ext uri="{FF2B5EF4-FFF2-40B4-BE49-F238E27FC236}">
                <a16:creationId xmlns:a16="http://schemas.microsoft.com/office/drawing/2014/main" id="{C6E567AB-154E-D0AF-CE9D-25B763C535B6}"/>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8483507" y="4805999"/>
            <a:ext cx="184578" cy="184578"/>
          </a:xfrm>
          <a:prstGeom prst="rect">
            <a:avLst/>
          </a:prstGeom>
        </p:spPr>
      </p:pic>
      <p:sp>
        <p:nvSpPr>
          <p:cNvPr id="16" name="TextBox 15">
            <a:extLst>
              <a:ext uri="{FF2B5EF4-FFF2-40B4-BE49-F238E27FC236}">
                <a16:creationId xmlns:a16="http://schemas.microsoft.com/office/drawing/2014/main" id="{D61F2938-58E8-B0CB-1EA8-10478CCE80AA}"/>
              </a:ext>
            </a:extLst>
          </p:cNvPr>
          <p:cNvSpPr txBox="1"/>
          <p:nvPr userDrawn="1"/>
        </p:nvSpPr>
        <p:spPr>
          <a:xfrm>
            <a:off x="3948308" y="4830737"/>
            <a:ext cx="763299" cy="246221"/>
          </a:xfrm>
          <a:prstGeom prst="rect">
            <a:avLst/>
          </a:prstGeom>
          <a:noFill/>
        </p:spPr>
        <p:txBody>
          <a:bodyPr wrap="square" lIns="0" tIns="0" rIns="0" bIns="0" rtlCol="0">
            <a:spAutoFit/>
          </a:bodyPr>
          <a:lstStyle/>
          <a:p>
            <a:pPr algn="r"/>
            <a:r>
              <a:rPr lang="en-US" sz="800" b="1" dirty="0">
                <a:solidFill>
                  <a:schemeClr val="bg1"/>
                </a:solidFill>
              </a:rPr>
              <a:t>Copyright 2024</a:t>
            </a:r>
          </a:p>
          <a:p>
            <a:pPr algn="r"/>
            <a:endParaRPr lang="en-US" sz="800" b="1" dirty="0">
              <a:solidFill>
                <a:schemeClr val="bg1"/>
              </a:solidFill>
            </a:endParaRPr>
          </a:p>
        </p:txBody>
      </p:sp>
      <p:sp>
        <p:nvSpPr>
          <p:cNvPr id="3" name="Slide Number Placeholder 12">
            <a:extLst>
              <a:ext uri="{FF2B5EF4-FFF2-40B4-BE49-F238E27FC236}">
                <a16:creationId xmlns:a16="http://schemas.microsoft.com/office/drawing/2014/main" id="{9049FEE1-DA7E-5EC9-2C26-9C658736F16A}"/>
              </a:ext>
            </a:extLst>
          </p:cNvPr>
          <p:cNvSpPr txBox="1">
            <a:spLocks/>
          </p:cNvSpPr>
          <p:nvPr userDrawn="1"/>
        </p:nvSpPr>
        <p:spPr>
          <a:xfrm>
            <a:off x="8700898" y="4791039"/>
            <a:ext cx="2057400" cy="273844"/>
          </a:xfrm>
          <a:prstGeom prst="rect">
            <a:avLst/>
          </a:prstGeom>
        </p:spPr>
        <p:txBody>
          <a:bodyPr/>
          <a:lstStyle>
            <a:defPPr>
              <a:defRPr lang="en-US"/>
            </a:defPPr>
            <a:lvl1pPr marL="0" algn="l" defTabSz="457200" rtl="0" eaLnBrk="1" latinLnBrk="0" hangingPunct="1">
              <a:defRPr sz="1800" kern="1200">
                <a:solidFill>
                  <a:srgbClr val="F4F4F4"/>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900" smtClean="0"/>
              <a:pPr/>
              <a:t>‹#›</a:t>
            </a:fld>
            <a:endParaRPr lang="en-US" sz="900" dirty="0"/>
          </a:p>
        </p:txBody>
      </p:sp>
      <p:pic>
        <p:nvPicPr>
          <p:cNvPr id="8" name="Picture 7" descr="A white x on a black background&#10;&#10;Description automatically generated">
            <a:extLst>
              <a:ext uri="{FF2B5EF4-FFF2-40B4-BE49-F238E27FC236}">
                <a16:creationId xmlns:a16="http://schemas.microsoft.com/office/drawing/2014/main" id="{3FFF798E-80C9-2B7C-096D-1B1034D4F544}"/>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8232065" y="4792191"/>
            <a:ext cx="211331" cy="211331"/>
          </a:xfrm>
          <a:prstGeom prst="rect">
            <a:avLst/>
          </a:prstGeom>
        </p:spPr>
      </p:pic>
      <p:pic>
        <p:nvPicPr>
          <p:cNvPr id="18" name="Picture 17" descr="A white globe with a cursor&#10;&#10;Description automatically generated">
            <a:extLst>
              <a:ext uri="{FF2B5EF4-FFF2-40B4-BE49-F238E27FC236}">
                <a16:creationId xmlns:a16="http://schemas.microsoft.com/office/drawing/2014/main" id="{99FCBA8B-B29F-7519-69A3-A90292A5F07D}"/>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7000644" y="4747346"/>
            <a:ext cx="344736" cy="344736"/>
          </a:xfrm>
          <a:prstGeom prst="rect">
            <a:avLst/>
          </a:prstGeom>
        </p:spPr>
      </p:pic>
      <p:sp>
        <p:nvSpPr>
          <p:cNvPr id="7" name="TextBox 6">
            <a:extLst>
              <a:ext uri="{FF2B5EF4-FFF2-40B4-BE49-F238E27FC236}">
                <a16:creationId xmlns:a16="http://schemas.microsoft.com/office/drawing/2014/main" id="{2A5C0DE2-71DD-2B98-C914-FDFE198262DB}"/>
              </a:ext>
            </a:extLst>
          </p:cNvPr>
          <p:cNvSpPr txBox="1"/>
          <p:nvPr userDrawn="1"/>
        </p:nvSpPr>
        <p:spPr>
          <a:xfrm rot="19964388">
            <a:off x="667542" y="1967631"/>
            <a:ext cx="6883903" cy="923330"/>
          </a:xfrm>
          <a:prstGeom prst="rect">
            <a:avLst/>
          </a:prstGeom>
          <a:noFill/>
        </p:spPr>
        <p:txBody>
          <a:bodyPr wrap="square" rtlCol="0">
            <a:spAutoFit/>
          </a:bodyPr>
          <a:lstStyle/>
          <a:p>
            <a:pPr algn="ctr"/>
            <a:r>
              <a:rPr lang="en-US" sz="5400" dirty="0">
                <a:solidFill>
                  <a:schemeClr val="bg1">
                    <a:lumMod val="95000"/>
                  </a:schemeClr>
                </a:solidFill>
              </a:rPr>
              <a:t>CONFIDENTIAL</a:t>
            </a:r>
          </a:p>
        </p:txBody>
      </p:sp>
    </p:spTree>
    <p:extLst>
      <p:ext uri="{BB962C8B-B14F-4D97-AF65-F5344CB8AC3E}">
        <p14:creationId xmlns:p14="http://schemas.microsoft.com/office/powerpoint/2010/main" val="73634980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 id="2147483826" r:id="rId20"/>
    <p:sldLayoutId id="2147483827" r:id="rId21"/>
    <p:sldLayoutId id="2147483828" r:id="rId22"/>
    <p:sldLayoutId id="2147483829" r:id="rId23"/>
    <p:sldLayoutId id="2147483830" r:id="rId24"/>
    <p:sldLayoutId id="2147483831" r:id="rId25"/>
    <p:sldLayoutId id="2147483832" r:id="rId26"/>
    <p:sldLayoutId id="2147483833" r:id="rId27"/>
  </p:sldLayoutIdLst>
  <p:hf hdr="0" ftr="0" dt="0"/>
  <p:txStyles>
    <p:titleStyle>
      <a:lvl1pPr algn="l" defTabSz="685783" rtl="0" eaLnBrk="1" latinLnBrk="0" hangingPunct="1">
        <a:lnSpc>
          <a:spcPct val="90000"/>
        </a:lnSpc>
        <a:spcBef>
          <a:spcPct val="0"/>
        </a:spcBef>
        <a:buNone/>
        <a:defRPr sz="2400" b="1" kern="1200">
          <a:solidFill>
            <a:schemeClr val="tx2"/>
          </a:solidFill>
          <a:latin typeface="+mj-lt"/>
          <a:ea typeface="+mj-ea"/>
          <a:cs typeface="Arial" panose="020B0604020202020204" pitchFamily="34" charset="0"/>
        </a:defRPr>
      </a:lvl1pPr>
    </p:titleStyle>
    <p:bodyStyle>
      <a:lvl1pPr marL="171446" indent="-171446" algn="l" defTabSz="685783" rtl="0" eaLnBrk="1" latinLnBrk="0" hangingPunct="1">
        <a:lnSpc>
          <a:spcPct val="90000"/>
        </a:lnSpc>
        <a:spcBef>
          <a:spcPts val="750"/>
        </a:spcBef>
        <a:buClr>
          <a:schemeClr val="accent1"/>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1pPr>
      <a:lvl2pPr marL="514337" indent="-171446" algn="l" defTabSz="685783" rtl="0" eaLnBrk="1" latinLnBrk="0" hangingPunct="1">
        <a:lnSpc>
          <a:spcPct val="90000"/>
        </a:lnSpc>
        <a:spcBef>
          <a:spcPts val="375"/>
        </a:spcBef>
        <a:buClr>
          <a:schemeClr val="accent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2pPr>
      <a:lvl3pPr marL="857228" indent="-171446" algn="l" defTabSz="685783" rtl="0" eaLnBrk="1" latinLnBrk="0" hangingPunct="1">
        <a:lnSpc>
          <a:spcPct val="90000"/>
        </a:lnSpc>
        <a:spcBef>
          <a:spcPts val="375"/>
        </a:spcBef>
        <a:buClr>
          <a:schemeClr val="accent3"/>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3pPr>
      <a:lvl4pPr marL="1200120" indent="-171446" algn="l" defTabSz="685783" rtl="0" eaLnBrk="1" latinLnBrk="0" hangingPunct="1">
        <a:lnSpc>
          <a:spcPct val="90000"/>
        </a:lnSpc>
        <a:spcBef>
          <a:spcPts val="375"/>
        </a:spcBef>
        <a:buClr>
          <a:schemeClr val="accent4"/>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4pPr>
      <a:lvl5pPr marL="1543012" indent="-171446" algn="l" defTabSz="685783" rtl="0" eaLnBrk="1" latinLnBrk="0" hangingPunct="1">
        <a:lnSpc>
          <a:spcPct val="90000"/>
        </a:lnSpc>
        <a:spcBef>
          <a:spcPts val="375"/>
        </a:spcBef>
        <a:buClr>
          <a:schemeClr val="tx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3" Type="http://schemas.openxmlformats.org/officeDocument/2006/relationships/hyperlink" Target="https://mihin.org/strategicplan/"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01E19-0A88-9A8F-986E-2432238A72A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33D98BC-7342-4B22-4A0D-C3B19411F2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4708790"/>
          </a:xfrm>
          <a:prstGeom prst="rect">
            <a:avLst/>
          </a:prstGeom>
        </p:spPr>
      </p:pic>
      <p:sp>
        <p:nvSpPr>
          <p:cNvPr id="10" name="TextBox 9">
            <a:extLst>
              <a:ext uri="{FF2B5EF4-FFF2-40B4-BE49-F238E27FC236}">
                <a16:creationId xmlns:a16="http://schemas.microsoft.com/office/drawing/2014/main" id="{66CCA033-82D9-1648-923D-D6E1BAA63E4D}"/>
              </a:ext>
            </a:extLst>
          </p:cNvPr>
          <p:cNvSpPr txBox="1"/>
          <p:nvPr/>
        </p:nvSpPr>
        <p:spPr>
          <a:xfrm>
            <a:off x="949034" y="2068831"/>
            <a:ext cx="4156364" cy="1261884"/>
          </a:xfrm>
          <a:prstGeom prst="rect">
            <a:avLst/>
          </a:prstGeom>
          <a:noFill/>
        </p:spPr>
        <p:txBody>
          <a:bodyPr wrap="square" rtlCol="0">
            <a:spAutoFit/>
          </a:bodyPr>
          <a:lstStyle/>
          <a:p>
            <a:pPr algn="ctr"/>
            <a:br>
              <a:rPr lang="en-GB" sz="2400" dirty="0">
                <a:solidFill>
                  <a:schemeClr val="bg1"/>
                </a:solidFill>
                <a:latin typeface="Open Sans SemiBold" panose="020B0604020202020204" pitchFamily="34" charset="0"/>
                <a:ea typeface="Open Sans SemiBold" panose="020B0604020202020204" pitchFamily="34" charset="0"/>
                <a:cs typeface="Open Sans SemiBold" panose="020B0604020202020204" pitchFamily="34" charset="0"/>
                <a:sym typeface="Lato"/>
              </a:rPr>
            </a:br>
            <a:endParaRPr lang="en-GB" sz="2400" dirty="0">
              <a:solidFill>
                <a:schemeClr val="bg1"/>
              </a:solidFill>
              <a:latin typeface="Open Sans SemiBold" panose="020B0604020202020204" pitchFamily="34" charset="0"/>
              <a:ea typeface="Open Sans SemiBold" panose="020B0604020202020204" pitchFamily="34" charset="0"/>
              <a:cs typeface="Open Sans SemiBold" panose="020B0604020202020204" pitchFamily="34" charset="0"/>
              <a:sym typeface="Lato"/>
            </a:endParaRPr>
          </a:p>
          <a:p>
            <a:pPr algn="ctr"/>
            <a:r>
              <a:rPr lang="en-GB" sz="2800" b="1" dirty="0">
                <a:solidFill>
                  <a:schemeClr val="bg1"/>
                </a:solidFill>
                <a:latin typeface="Open Sans ExtraBold" panose="020B0604020202020204" pitchFamily="34" charset="0"/>
                <a:ea typeface="Open Sans ExtraBold" panose="020B0604020202020204" pitchFamily="34" charset="0"/>
                <a:cs typeface="Open Sans ExtraBold" panose="020B0604020202020204" pitchFamily="34" charset="0"/>
                <a:sym typeface="Lato"/>
              </a:rPr>
              <a:t>2024-2028</a:t>
            </a:r>
          </a:p>
        </p:txBody>
      </p:sp>
      <p:pic>
        <p:nvPicPr>
          <p:cNvPr id="11" name="Picture 10" descr="A picture containing text, clipart&#10;&#10;Description automatically generated">
            <a:extLst>
              <a:ext uri="{FF2B5EF4-FFF2-40B4-BE49-F238E27FC236}">
                <a16:creationId xmlns:a16="http://schemas.microsoft.com/office/drawing/2014/main" id="{EDAABE5A-C7CB-C6CD-89E4-F8E674DFA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799" y="1416820"/>
            <a:ext cx="2322834" cy="768181"/>
          </a:xfrm>
          <a:prstGeom prst="rect">
            <a:avLst/>
          </a:prstGeom>
        </p:spPr>
      </p:pic>
      <p:sp>
        <p:nvSpPr>
          <p:cNvPr id="14" name="TextBox 13">
            <a:extLst>
              <a:ext uri="{FF2B5EF4-FFF2-40B4-BE49-F238E27FC236}">
                <a16:creationId xmlns:a16="http://schemas.microsoft.com/office/drawing/2014/main" id="{036EA74F-7375-D00C-F77B-74841B89EB27}"/>
              </a:ext>
            </a:extLst>
          </p:cNvPr>
          <p:cNvSpPr txBox="1"/>
          <p:nvPr/>
        </p:nvSpPr>
        <p:spPr>
          <a:xfrm>
            <a:off x="429607" y="2227077"/>
            <a:ext cx="6946553" cy="615553"/>
          </a:xfrm>
          <a:prstGeom prst="rect">
            <a:avLst/>
          </a:prstGeom>
          <a:noFill/>
        </p:spPr>
        <p:txBody>
          <a:bodyPr wrap="square" rtlCol="0">
            <a:spAutoFit/>
          </a:bodyPr>
          <a:lstStyle/>
          <a:p>
            <a:r>
              <a:rPr lang="en-GB" sz="3400" b="1" dirty="0">
                <a:solidFill>
                  <a:schemeClr val="bg1"/>
                </a:solidFill>
                <a:latin typeface="Open Sans ExtraBold" panose="020B0604020202020204" pitchFamily="34" charset="0"/>
                <a:ea typeface="Open Sans ExtraBold" panose="020B0604020202020204" pitchFamily="34" charset="0"/>
                <a:cs typeface="Open Sans ExtraBold" panose="020B0604020202020204" pitchFamily="34" charset="0"/>
              </a:rPr>
              <a:t>Strategic Plan Overview </a:t>
            </a:r>
            <a:endParaRPr lang="en-GB" sz="3400" b="1" dirty="0">
              <a:solidFill>
                <a:schemeClr val="accent1"/>
              </a:solidFill>
              <a:latin typeface="Open Sans ExtraBold" panose="020B0604020202020204" pitchFamily="34" charset="0"/>
              <a:ea typeface="Open Sans ExtraBold" panose="020B0604020202020204" pitchFamily="34" charset="0"/>
              <a:cs typeface="Open Sans ExtraBold" panose="020B0604020202020204" pitchFamily="34" charset="0"/>
            </a:endParaRPr>
          </a:p>
        </p:txBody>
      </p:sp>
    </p:spTree>
    <p:extLst>
      <p:ext uri="{BB962C8B-B14F-4D97-AF65-F5344CB8AC3E}">
        <p14:creationId xmlns:p14="http://schemas.microsoft.com/office/powerpoint/2010/main" val="282751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F41CE-A09B-9679-2C07-B453CC273D1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6DFC315-D853-3BC6-22BF-CD1B39F975F0}"/>
              </a:ext>
            </a:extLst>
          </p:cNvPr>
          <p:cNvSpPr>
            <a:spLocks/>
          </p:cNvSpPr>
          <p:nvPr/>
        </p:nvSpPr>
        <p:spPr>
          <a:xfrm>
            <a:off x="0" y="1"/>
            <a:ext cx="9144000" cy="470879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457178">
              <a:defRPr/>
            </a:pPr>
            <a:endParaRPr lang="en-US" sz="1000" dirty="0">
              <a:solidFill>
                <a:srgbClr val="FFFFFF"/>
              </a:solidFill>
              <a:latin typeface="Open Sans"/>
            </a:endParaRPr>
          </a:p>
        </p:txBody>
      </p:sp>
      <p:pic>
        <p:nvPicPr>
          <p:cNvPr id="6" name="Picture 5" descr="A black and blue rectangle&#10;&#10;Description automatically generated">
            <a:extLst>
              <a:ext uri="{FF2B5EF4-FFF2-40B4-BE49-F238E27FC236}">
                <a16:creationId xmlns:a16="http://schemas.microsoft.com/office/drawing/2014/main" id="{1E692862-EC85-0928-18E4-16BC35A14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4708790"/>
          </a:xfrm>
          <a:prstGeom prst="rect">
            <a:avLst/>
          </a:prstGeom>
        </p:spPr>
      </p:pic>
      <p:sp>
        <p:nvSpPr>
          <p:cNvPr id="2" name="Title 1">
            <a:extLst>
              <a:ext uri="{FF2B5EF4-FFF2-40B4-BE49-F238E27FC236}">
                <a16:creationId xmlns:a16="http://schemas.microsoft.com/office/drawing/2014/main" id="{F61A7D1D-53B1-7E1E-E56A-46AD739262A7}"/>
              </a:ext>
            </a:extLst>
          </p:cNvPr>
          <p:cNvSpPr>
            <a:spLocks noGrp="1"/>
          </p:cNvSpPr>
          <p:nvPr>
            <p:ph type="title"/>
          </p:nvPr>
        </p:nvSpPr>
        <p:spPr>
          <a:xfrm>
            <a:off x="391004" y="1526886"/>
            <a:ext cx="3258781" cy="930844"/>
          </a:xfrm>
        </p:spPr>
        <p:txBody>
          <a:bodyPr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spcBef>
                <a:spcPts val="0"/>
              </a:spcBef>
            </a:pPr>
            <a:r>
              <a:rPr lang="en-US" sz="1800" b="0" dirty="0">
                <a:solidFill>
                  <a:schemeClr val="bg1"/>
                </a:solidFill>
                <a:latin typeface="Open Sans "/>
                <a:cs typeface="Calibri" panose="020F0502020204030204" pitchFamily="34" charset="0"/>
              </a:rPr>
              <a:t>Provide excellent customer focused health information sharing services to Michigan residents and providers.</a:t>
            </a:r>
            <a:endParaRPr lang="en-US" sz="2700" b="0" dirty="0">
              <a:solidFill>
                <a:schemeClr val="bg1"/>
              </a:solidFill>
            </a:endParaRPr>
          </a:p>
        </p:txBody>
      </p:sp>
      <p:sp>
        <p:nvSpPr>
          <p:cNvPr id="7" name="Title 1">
            <a:extLst>
              <a:ext uri="{FF2B5EF4-FFF2-40B4-BE49-F238E27FC236}">
                <a16:creationId xmlns:a16="http://schemas.microsoft.com/office/drawing/2014/main" id="{7AE1A413-1C68-DECD-5807-BAAC54CF9D8D}"/>
              </a:ext>
            </a:extLst>
          </p:cNvPr>
          <p:cNvSpPr txBox="1">
            <a:spLocks/>
          </p:cNvSpPr>
          <p:nvPr/>
        </p:nvSpPr>
        <p:spPr>
          <a:xfrm>
            <a:off x="470348" y="454620"/>
            <a:ext cx="3179437" cy="930844"/>
          </a:xfrm>
          <a:prstGeom prst="rect">
            <a:avLst/>
          </a:prstGeom>
        </p:spPr>
        <p:txBody>
          <a:bodyPr vert="horz" lIns="91440" tIns="45720" rIns="91440" bIns="45720" rtlCol="0" anchor="ctr" anchorCtr="0">
            <a:noAutofit/>
          </a:bodyPr>
          <a:lstStyle>
            <a:defPPr>
              <a:defRPr lang="en-US"/>
            </a:defPPr>
            <a:lvl1pPr marL="0" algn="l" defTabSz="685800" rtl="0" eaLnBrk="1" latinLnBrk="0" hangingPunct="1">
              <a:lnSpc>
                <a:spcPct val="90000"/>
              </a:lnSpc>
              <a:spcBef>
                <a:spcPct val="0"/>
              </a:spcBef>
              <a:buNone/>
              <a:defRPr sz="135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lnSpc>
                <a:spcPct val="120000"/>
              </a:lnSpc>
              <a:spcBef>
                <a:spcPts val="0"/>
              </a:spcBef>
              <a:defRPr/>
            </a:pPr>
            <a:r>
              <a:rPr lang="en-US" sz="2800" dirty="0">
                <a:solidFill>
                  <a:srgbClr val="FFFFFF"/>
                </a:solidFill>
                <a:latin typeface="Open Sans ExtraBold"/>
                <a:cs typeface="Calibri" panose="020F0502020204030204" pitchFamily="34" charset="0"/>
              </a:rPr>
              <a:t>GOAL NO. 3</a:t>
            </a:r>
            <a:endParaRPr lang="en-US" sz="3600" dirty="0">
              <a:solidFill>
                <a:srgbClr val="FFFFFF"/>
              </a:solidFill>
              <a:latin typeface="Open Sans ExtraBold"/>
            </a:endParaRPr>
          </a:p>
        </p:txBody>
      </p:sp>
      <p:sp>
        <p:nvSpPr>
          <p:cNvPr id="3" name="Content Placeholder 2">
            <a:extLst>
              <a:ext uri="{FF2B5EF4-FFF2-40B4-BE49-F238E27FC236}">
                <a16:creationId xmlns:a16="http://schemas.microsoft.com/office/drawing/2014/main" id="{455557F3-232B-3288-84D7-78C5A5C95855}"/>
              </a:ext>
            </a:extLst>
          </p:cNvPr>
          <p:cNvSpPr>
            <a:spLocks noGrp="1"/>
          </p:cNvSpPr>
          <p:nvPr>
            <p:ph idx="1"/>
          </p:nvPr>
        </p:nvSpPr>
        <p:spPr>
          <a:xfrm>
            <a:off x="4412094" y="683800"/>
            <a:ext cx="4518547" cy="3927278"/>
          </a:xfrm>
        </p:spPr>
        <p:txBody>
          <a:bodyPr numCol="1">
            <a:normAutofit fontScale="92500"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lnSpc>
                <a:spcPct val="130000"/>
              </a:lnSpc>
              <a:spcBef>
                <a:spcPts val="0"/>
              </a:spcBef>
              <a:spcAft>
                <a:spcPts val="600"/>
              </a:spcAft>
              <a:buNone/>
            </a:pPr>
            <a:r>
              <a:rPr lang="en-US" sz="2400" b="1" dirty="0">
                <a:solidFill>
                  <a:schemeClr val="tx2"/>
                </a:solidFill>
                <a:cs typeface="Calibri" panose="020F0502020204030204" pitchFamily="34" charset="0"/>
              </a:rPr>
              <a:t>Strategies:</a:t>
            </a:r>
          </a:p>
          <a:p>
            <a:pPr>
              <a:lnSpc>
                <a:spcPct val="120000"/>
              </a:lnSpc>
              <a:spcBef>
                <a:spcPts val="0"/>
              </a:spcBef>
              <a:spcAft>
                <a:spcPts val="1200"/>
              </a:spcAft>
            </a:pPr>
            <a:r>
              <a:rPr lang="en-US" sz="1700" dirty="0">
                <a:solidFill>
                  <a:schemeClr val="tx2"/>
                </a:solidFill>
                <a:cs typeface="Calibri" panose="020F0502020204030204" pitchFamily="34" charset="0"/>
              </a:rPr>
              <a:t>Amplify the voice of the customer to increase overall satisfaction and loyalty </a:t>
            </a:r>
          </a:p>
          <a:p>
            <a:pPr>
              <a:lnSpc>
                <a:spcPct val="120000"/>
              </a:lnSpc>
              <a:spcBef>
                <a:spcPts val="0"/>
              </a:spcBef>
              <a:spcAft>
                <a:spcPts val="1200"/>
              </a:spcAft>
            </a:pPr>
            <a:r>
              <a:rPr lang="en-US" sz="1700" dirty="0">
                <a:solidFill>
                  <a:schemeClr val="tx2"/>
                </a:solidFill>
                <a:cs typeface="Calibri" panose="020F0502020204030204" pitchFamily="34" charset="0"/>
              </a:rPr>
              <a:t>Improve customer experience through streamlined processes, enhanced communication, and effective training and support</a:t>
            </a:r>
          </a:p>
          <a:p>
            <a:pPr>
              <a:lnSpc>
                <a:spcPct val="120000"/>
              </a:lnSpc>
              <a:spcBef>
                <a:spcPts val="0"/>
              </a:spcBef>
              <a:spcAft>
                <a:spcPts val="1200"/>
              </a:spcAft>
            </a:pPr>
            <a:r>
              <a:rPr lang="en-US" sz="1700" dirty="0">
                <a:solidFill>
                  <a:schemeClr val="tx2"/>
                </a:solidFill>
                <a:cs typeface="Calibri" panose="020F0502020204030204" pitchFamily="34" charset="0"/>
              </a:rPr>
              <a:t>Increase customer engagement through our convenings and communication channels </a:t>
            </a:r>
          </a:p>
          <a:p>
            <a:pPr>
              <a:lnSpc>
                <a:spcPct val="120000"/>
              </a:lnSpc>
              <a:spcBef>
                <a:spcPts val="0"/>
              </a:spcBef>
              <a:spcAft>
                <a:spcPts val="1200"/>
              </a:spcAft>
            </a:pPr>
            <a:r>
              <a:rPr lang="en-US" sz="1700" dirty="0">
                <a:solidFill>
                  <a:schemeClr val="tx2"/>
                </a:solidFill>
                <a:cs typeface="Calibri" panose="020F0502020204030204" pitchFamily="34" charset="0"/>
              </a:rPr>
              <a:t>Improve communication of what we do and our value to public and private sectors</a:t>
            </a:r>
          </a:p>
          <a:p>
            <a:pPr indent="0">
              <a:lnSpc>
                <a:spcPct val="120000"/>
              </a:lnSpc>
              <a:spcBef>
                <a:spcPts val="0"/>
              </a:spcBef>
              <a:buNone/>
            </a:pPr>
            <a:endParaRPr lang="en-US" sz="1600" dirty="0">
              <a:cs typeface="Calibri" panose="020F0502020204030204" pitchFamily="34" charset="0"/>
            </a:endParaRPr>
          </a:p>
        </p:txBody>
      </p:sp>
    </p:spTree>
    <p:extLst>
      <p:ext uri="{BB962C8B-B14F-4D97-AF65-F5344CB8AC3E}">
        <p14:creationId xmlns:p14="http://schemas.microsoft.com/office/powerpoint/2010/main" val="3022092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F41CE-A09B-9679-2C07-B453CC273D1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6DFC315-D853-3BC6-22BF-CD1B39F975F0}"/>
              </a:ext>
            </a:extLst>
          </p:cNvPr>
          <p:cNvSpPr>
            <a:spLocks/>
          </p:cNvSpPr>
          <p:nvPr/>
        </p:nvSpPr>
        <p:spPr>
          <a:xfrm>
            <a:off x="0" y="1"/>
            <a:ext cx="9144000" cy="470879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457178">
              <a:defRPr/>
            </a:pPr>
            <a:endParaRPr lang="en-US" sz="1000" dirty="0">
              <a:solidFill>
                <a:srgbClr val="FFFFFF"/>
              </a:solidFill>
              <a:latin typeface="Open Sans"/>
            </a:endParaRPr>
          </a:p>
        </p:txBody>
      </p:sp>
      <p:pic>
        <p:nvPicPr>
          <p:cNvPr id="6" name="Picture 5" descr="A black and blue rectangle&#10;&#10;Description automatically generated">
            <a:extLst>
              <a:ext uri="{FF2B5EF4-FFF2-40B4-BE49-F238E27FC236}">
                <a16:creationId xmlns:a16="http://schemas.microsoft.com/office/drawing/2014/main" id="{1E692862-EC85-0928-18E4-16BC35A14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4708790"/>
          </a:xfrm>
          <a:prstGeom prst="rect">
            <a:avLst/>
          </a:prstGeom>
        </p:spPr>
      </p:pic>
      <p:sp>
        <p:nvSpPr>
          <p:cNvPr id="2" name="Title 1">
            <a:extLst>
              <a:ext uri="{FF2B5EF4-FFF2-40B4-BE49-F238E27FC236}">
                <a16:creationId xmlns:a16="http://schemas.microsoft.com/office/drawing/2014/main" id="{F61A7D1D-53B1-7E1E-E56A-46AD739262A7}"/>
              </a:ext>
            </a:extLst>
          </p:cNvPr>
          <p:cNvSpPr>
            <a:spLocks noGrp="1"/>
          </p:cNvSpPr>
          <p:nvPr>
            <p:ph type="title"/>
          </p:nvPr>
        </p:nvSpPr>
        <p:spPr>
          <a:xfrm>
            <a:off x="391004" y="1385463"/>
            <a:ext cx="3258781" cy="930844"/>
          </a:xfrm>
        </p:spPr>
        <p:txBody>
          <a:bodyPr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spcBef>
                <a:spcPts val="0"/>
              </a:spcBef>
            </a:pPr>
            <a:r>
              <a:rPr lang="en-US" sz="1800" b="0" dirty="0">
                <a:solidFill>
                  <a:schemeClr val="bg1"/>
                </a:solidFill>
                <a:latin typeface="Open Sans "/>
                <a:cs typeface="Calibri" panose="020F0502020204030204" pitchFamily="34" charset="0"/>
              </a:rPr>
              <a:t>Build a high-caliber, innovative, engaged, and diverse workforce.</a:t>
            </a:r>
            <a:endParaRPr lang="en-US" sz="2700" b="0" dirty="0">
              <a:solidFill>
                <a:schemeClr val="bg1"/>
              </a:solidFill>
            </a:endParaRPr>
          </a:p>
        </p:txBody>
      </p:sp>
      <p:sp>
        <p:nvSpPr>
          <p:cNvPr id="7" name="Title 1">
            <a:extLst>
              <a:ext uri="{FF2B5EF4-FFF2-40B4-BE49-F238E27FC236}">
                <a16:creationId xmlns:a16="http://schemas.microsoft.com/office/drawing/2014/main" id="{7AE1A413-1C68-DECD-5807-BAAC54CF9D8D}"/>
              </a:ext>
            </a:extLst>
          </p:cNvPr>
          <p:cNvSpPr txBox="1">
            <a:spLocks/>
          </p:cNvSpPr>
          <p:nvPr/>
        </p:nvSpPr>
        <p:spPr>
          <a:xfrm>
            <a:off x="470348" y="454620"/>
            <a:ext cx="3179437" cy="930844"/>
          </a:xfrm>
          <a:prstGeom prst="rect">
            <a:avLst/>
          </a:prstGeom>
        </p:spPr>
        <p:txBody>
          <a:bodyPr vert="horz" lIns="91440" tIns="45720" rIns="91440" bIns="45720" rtlCol="0" anchor="ctr" anchorCtr="0">
            <a:noAutofit/>
          </a:bodyPr>
          <a:lstStyle>
            <a:defPPr>
              <a:defRPr lang="en-US"/>
            </a:defPPr>
            <a:lvl1pPr marL="0" algn="l" defTabSz="685800" rtl="0" eaLnBrk="1" latinLnBrk="0" hangingPunct="1">
              <a:lnSpc>
                <a:spcPct val="90000"/>
              </a:lnSpc>
              <a:spcBef>
                <a:spcPct val="0"/>
              </a:spcBef>
              <a:buNone/>
              <a:defRPr sz="135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lnSpc>
                <a:spcPct val="120000"/>
              </a:lnSpc>
              <a:spcBef>
                <a:spcPts val="0"/>
              </a:spcBef>
              <a:defRPr/>
            </a:pPr>
            <a:r>
              <a:rPr lang="en-US" sz="2800" dirty="0">
                <a:solidFill>
                  <a:srgbClr val="FFFFFF"/>
                </a:solidFill>
                <a:latin typeface="Open Sans ExtraBold"/>
                <a:cs typeface="Calibri" panose="020F0502020204030204" pitchFamily="34" charset="0"/>
              </a:rPr>
              <a:t>GOAL NO. 4</a:t>
            </a:r>
            <a:endParaRPr lang="en-US" sz="3600" dirty="0">
              <a:solidFill>
                <a:srgbClr val="FFFFFF"/>
              </a:solidFill>
              <a:latin typeface="Open Sans ExtraBold"/>
            </a:endParaRPr>
          </a:p>
        </p:txBody>
      </p:sp>
      <p:sp>
        <p:nvSpPr>
          <p:cNvPr id="9" name="Content Placeholder 2">
            <a:extLst>
              <a:ext uri="{FF2B5EF4-FFF2-40B4-BE49-F238E27FC236}">
                <a16:creationId xmlns:a16="http://schemas.microsoft.com/office/drawing/2014/main" id="{6827C268-FB8C-2BB9-7038-6B7540DFB674}"/>
              </a:ext>
            </a:extLst>
          </p:cNvPr>
          <p:cNvSpPr>
            <a:spLocks noGrp="1"/>
          </p:cNvSpPr>
          <p:nvPr>
            <p:ph idx="1"/>
          </p:nvPr>
        </p:nvSpPr>
        <p:spPr>
          <a:xfrm>
            <a:off x="4420300" y="752696"/>
            <a:ext cx="4458369" cy="3638109"/>
          </a:xfrm>
        </p:spPr>
        <p:txBody>
          <a:bodyPr numCol="1">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lnSpc>
                <a:spcPct val="110000"/>
              </a:lnSpc>
              <a:spcBef>
                <a:spcPts val="0"/>
              </a:spcBef>
              <a:spcAft>
                <a:spcPts val="600"/>
              </a:spcAft>
              <a:buNone/>
            </a:pPr>
            <a:r>
              <a:rPr lang="en-US" sz="2200" b="1" dirty="0">
                <a:solidFill>
                  <a:schemeClr val="tx2"/>
                </a:solidFill>
                <a:cs typeface="Calibri" panose="020F0502020204030204" pitchFamily="34" charset="0"/>
              </a:rPr>
              <a:t>Strategies:</a:t>
            </a:r>
          </a:p>
          <a:p>
            <a:pPr>
              <a:lnSpc>
                <a:spcPct val="100000"/>
              </a:lnSpc>
              <a:spcBef>
                <a:spcPts val="0"/>
              </a:spcBef>
              <a:spcAft>
                <a:spcPts val="1200"/>
              </a:spcAft>
            </a:pPr>
            <a:r>
              <a:rPr lang="en-US" sz="1800" dirty="0">
                <a:solidFill>
                  <a:schemeClr val="tx2"/>
                </a:solidFill>
                <a:cs typeface="Calibri" panose="020F0502020204030204" pitchFamily="34" charset="0"/>
              </a:rPr>
              <a:t>Create a more inclusive, equitable, and engaged workplace </a:t>
            </a:r>
          </a:p>
          <a:p>
            <a:pPr>
              <a:lnSpc>
                <a:spcPct val="100000"/>
              </a:lnSpc>
              <a:spcBef>
                <a:spcPts val="0"/>
              </a:spcBef>
              <a:spcAft>
                <a:spcPts val="1200"/>
              </a:spcAft>
            </a:pPr>
            <a:r>
              <a:rPr lang="en-US" sz="1800" dirty="0">
                <a:solidFill>
                  <a:schemeClr val="tx2"/>
                </a:solidFill>
                <a:cs typeface="Calibri" panose="020F0502020204030204" pitchFamily="34" charset="0"/>
              </a:rPr>
              <a:t>Equip staff with training and tools they need to perform their best at work</a:t>
            </a:r>
          </a:p>
        </p:txBody>
      </p:sp>
    </p:spTree>
    <p:extLst>
      <p:ext uri="{BB962C8B-B14F-4D97-AF65-F5344CB8AC3E}">
        <p14:creationId xmlns:p14="http://schemas.microsoft.com/office/powerpoint/2010/main" val="196910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4E5EA-2394-30F8-311A-2D5AFD19D85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C3705AA-0383-A3E0-A85B-D414B105245D}"/>
              </a:ext>
            </a:extLst>
          </p:cNvPr>
          <p:cNvPicPr>
            <a:picLocks noChangeAspect="1"/>
          </p:cNvPicPr>
          <p:nvPr/>
        </p:nvPicPr>
        <p:blipFill>
          <a:blip r:embed="rId2"/>
          <a:stretch>
            <a:fillRect/>
          </a:stretch>
        </p:blipFill>
        <p:spPr>
          <a:xfrm>
            <a:off x="1275395" y="889866"/>
            <a:ext cx="6593210" cy="3797136"/>
          </a:xfrm>
          <a:prstGeom prst="rect">
            <a:avLst/>
          </a:prstGeom>
        </p:spPr>
      </p:pic>
      <p:sp>
        <p:nvSpPr>
          <p:cNvPr id="8" name="Title 1">
            <a:extLst>
              <a:ext uri="{FF2B5EF4-FFF2-40B4-BE49-F238E27FC236}">
                <a16:creationId xmlns:a16="http://schemas.microsoft.com/office/drawing/2014/main" id="{30986F4E-DDC8-1DB8-0725-154A435F31A9}"/>
              </a:ext>
            </a:extLst>
          </p:cNvPr>
          <p:cNvSpPr txBox="1">
            <a:spLocks/>
          </p:cNvSpPr>
          <p:nvPr/>
        </p:nvSpPr>
        <p:spPr>
          <a:xfrm>
            <a:off x="1653159" y="127195"/>
            <a:ext cx="5837681" cy="908927"/>
          </a:xfrm>
          <a:prstGeom prst="rect">
            <a:avLst/>
          </a:prstGeom>
        </p:spPr>
        <p:txBody>
          <a:bodyPr anchor="ctr">
            <a:normAutofit/>
          </a:bodyPr>
          <a:lstStyle>
            <a:defPPr>
              <a:defRPr lang="en-US"/>
            </a:defPPr>
            <a:lvl1pPr marL="0" algn="l" defTabSz="685800" rtl="0" eaLnBrk="1" latinLnBrk="0" hangingPunct="1">
              <a:lnSpc>
                <a:spcPct val="90000"/>
              </a:lnSpc>
              <a:spcBef>
                <a:spcPct val="0"/>
              </a:spcBef>
              <a:buNone/>
              <a:defRPr sz="135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2400" dirty="0">
                <a:solidFill>
                  <a:srgbClr val="253E8E"/>
                </a:solidFill>
                <a:latin typeface="Open Sans ExtraBold"/>
                <a:hlinkClick r:id="rId3"/>
              </a:rPr>
              <a:t>MiHIN Publishes Strategic Plan</a:t>
            </a:r>
            <a:endParaRPr kumimoji="0" lang="en-US" sz="2400" b="1" i="0" strike="noStrike" kern="1200" cap="none" spc="0" normalizeH="0" baseline="0" noProof="0" dirty="0">
              <a:ln>
                <a:noFill/>
              </a:ln>
              <a:solidFill>
                <a:srgbClr val="253E8E"/>
              </a:solidFill>
              <a:effectLst/>
              <a:uLnTx/>
              <a:uFillTx/>
              <a:latin typeface="Open Sans ExtraBold"/>
              <a:ea typeface="+mn-ea"/>
              <a:cs typeface="+mn-cs"/>
            </a:endParaRPr>
          </a:p>
        </p:txBody>
      </p:sp>
    </p:spTree>
    <p:extLst>
      <p:ext uri="{BB962C8B-B14F-4D97-AF65-F5344CB8AC3E}">
        <p14:creationId xmlns:p14="http://schemas.microsoft.com/office/powerpoint/2010/main" val="2335681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0325D-36E5-BAEC-1F2E-4D2BA854B0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3DB0D2-9E2E-2863-C82B-4FB014755C88}"/>
              </a:ext>
            </a:extLst>
          </p:cNvPr>
          <p:cNvSpPr>
            <a:spLocks noGrp="1"/>
          </p:cNvSpPr>
          <p:nvPr>
            <p:ph type="title"/>
          </p:nvPr>
        </p:nvSpPr>
        <p:spPr>
          <a:xfrm>
            <a:off x="-87280" y="252734"/>
            <a:ext cx="9318560" cy="930844"/>
          </a:xfrm>
        </p:spPr>
        <p:txBody>
          <a:bodyPr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lnSpc>
                <a:spcPct val="120000"/>
              </a:lnSpc>
              <a:spcBef>
                <a:spcPts val="0"/>
              </a:spcBef>
              <a:buNone/>
            </a:pPr>
            <a:r>
              <a:rPr lang="en-US" sz="2700" dirty="0">
                <a:solidFill>
                  <a:schemeClr val="tx2"/>
                </a:solidFill>
                <a:latin typeface="+mj-lt"/>
              </a:rPr>
              <a:t>Strategy Execution &amp; Measuring Our Progress</a:t>
            </a:r>
          </a:p>
        </p:txBody>
      </p:sp>
      <p:sp>
        <p:nvSpPr>
          <p:cNvPr id="10" name="Content Placeholder 2">
            <a:extLst>
              <a:ext uri="{FF2B5EF4-FFF2-40B4-BE49-F238E27FC236}">
                <a16:creationId xmlns:a16="http://schemas.microsoft.com/office/drawing/2014/main" id="{F8E1189B-F4E9-8542-F9C6-8BF32FB5C7EF}"/>
              </a:ext>
            </a:extLst>
          </p:cNvPr>
          <p:cNvSpPr txBox="1">
            <a:spLocks/>
          </p:cNvSpPr>
          <p:nvPr/>
        </p:nvSpPr>
        <p:spPr>
          <a:xfrm>
            <a:off x="4422197" y="1309939"/>
            <a:ext cx="4672855" cy="3028175"/>
          </a:xfrm>
          <a:prstGeom prst="rect">
            <a:avLst/>
          </a:prstGeom>
        </p:spPr>
        <p:txBody>
          <a:bodyPr vert="horz" lIns="68580" tIns="34290" rIns="68580" bIns="34290" numCol="1" rtlCol="0">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ct val="120000"/>
              </a:lnSpc>
              <a:spcBef>
                <a:spcPts val="0"/>
              </a:spcBef>
            </a:pPr>
            <a:r>
              <a:rPr lang="en-US" sz="2100" b="1" u="sng" dirty="0">
                <a:solidFill>
                  <a:schemeClr val="tx2"/>
                </a:solidFill>
                <a:cs typeface="Calibri" panose="020F0502020204030204" pitchFamily="34" charset="0"/>
              </a:rPr>
              <a:t>KPIs</a:t>
            </a:r>
          </a:p>
          <a:p>
            <a:pPr marL="457200" indent="-457200">
              <a:lnSpc>
                <a:spcPct val="120000"/>
              </a:lnSpc>
              <a:spcBef>
                <a:spcPts val="0"/>
              </a:spcBef>
              <a:buClr>
                <a:schemeClr val="accent1"/>
              </a:buClr>
              <a:buFont typeface="Wingdings" panose="05000000000000000000" pitchFamily="2" charset="2"/>
              <a:buChar char="§"/>
            </a:pPr>
            <a:r>
              <a:rPr lang="en-US" sz="1800" dirty="0">
                <a:solidFill>
                  <a:schemeClr val="tx2"/>
                </a:solidFill>
                <a:cs typeface="Calibri" panose="020F0502020204030204" pitchFamily="34" charset="0"/>
              </a:rPr>
              <a:t>Quantitative measures to track progress against Strategic Plan goals</a:t>
            </a:r>
          </a:p>
          <a:p>
            <a:pPr>
              <a:lnSpc>
                <a:spcPct val="120000"/>
              </a:lnSpc>
              <a:spcBef>
                <a:spcPts val="0"/>
              </a:spcBef>
            </a:pPr>
            <a:endParaRPr lang="en-US" sz="2100" dirty="0">
              <a:solidFill>
                <a:schemeClr val="tx2"/>
              </a:solidFill>
              <a:cs typeface="Calibri" panose="020F0502020204030204" pitchFamily="34" charset="0"/>
            </a:endParaRPr>
          </a:p>
        </p:txBody>
      </p:sp>
      <p:sp>
        <p:nvSpPr>
          <p:cNvPr id="9" name="Content Placeholder 2">
            <a:extLst>
              <a:ext uri="{FF2B5EF4-FFF2-40B4-BE49-F238E27FC236}">
                <a16:creationId xmlns:a16="http://schemas.microsoft.com/office/drawing/2014/main" id="{5B5BE7B8-7423-A81D-44CE-70DF27FDE96D}"/>
              </a:ext>
            </a:extLst>
          </p:cNvPr>
          <p:cNvSpPr>
            <a:spLocks noGrp="1"/>
          </p:cNvSpPr>
          <p:nvPr>
            <p:ph idx="1"/>
          </p:nvPr>
        </p:nvSpPr>
        <p:spPr>
          <a:xfrm>
            <a:off x="518161" y="1309939"/>
            <a:ext cx="3904036" cy="2764405"/>
          </a:xfrm>
        </p:spPr>
        <p:txBody>
          <a:bodyPr numCol="1">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lnSpc>
                <a:spcPct val="120000"/>
              </a:lnSpc>
              <a:spcBef>
                <a:spcPts val="0"/>
              </a:spcBef>
              <a:buNone/>
            </a:pPr>
            <a:r>
              <a:rPr lang="en-US" sz="2100" b="1" u="sng" dirty="0">
                <a:solidFill>
                  <a:schemeClr val="tx2"/>
                </a:solidFill>
                <a:cs typeface="Calibri" panose="020F0502020204030204" pitchFamily="34" charset="0"/>
              </a:rPr>
              <a:t>Operational Plan</a:t>
            </a:r>
          </a:p>
          <a:p>
            <a:pPr>
              <a:lnSpc>
                <a:spcPct val="120000"/>
              </a:lnSpc>
              <a:spcBef>
                <a:spcPts val="0"/>
              </a:spcBef>
            </a:pPr>
            <a:r>
              <a:rPr lang="en-US" sz="1800" dirty="0">
                <a:solidFill>
                  <a:schemeClr val="tx2"/>
                </a:solidFill>
                <a:cs typeface="Calibri" panose="020F0502020204030204" pitchFamily="34" charset="0"/>
              </a:rPr>
              <a:t>Annual objectives and key results that align with Strategic Plan</a:t>
            </a:r>
          </a:p>
          <a:p>
            <a:pPr>
              <a:lnSpc>
                <a:spcPct val="120000"/>
              </a:lnSpc>
              <a:spcBef>
                <a:spcPts val="0"/>
              </a:spcBef>
            </a:pPr>
            <a:r>
              <a:rPr lang="en-US" sz="1800" dirty="0">
                <a:solidFill>
                  <a:schemeClr val="tx2"/>
                </a:solidFill>
                <a:cs typeface="Calibri" panose="020F0502020204030204" pitchFamily="34" charset="0"/>
              </a:rPr>
              <a:t>Operational dashboards</a:t>
            </a:r>
          </a:p>
        </p:txBody>
      </p:sp>
    </p:spTree>
    <p:extLst>
      <p:ext uri="{BB962C8B-B14F-4D97-AF65-F5344CB8AC3E}">
        <p14:creationId xmlns:p14="http://schemas.microsoft.com/office/powerpoint/2010/main" val="1455448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207CB8-924D-A84E-20C9-CF97F5CBAFC8}"/>
              </a:ext>
            </a:extLst>
          </p:cNvPr>
          <p:cNvSpPr/>
          <p:nvPr/>
        </p:nvSpPr>
        <p:spPr>
          <a:xfrm>
            <a:off x="0" y="0"/>
            <a:ext cx="9144000" cy="4700588"/>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 name="Title 1">
            <a:extLst>
              <a:ext uri="{FF2B5EF4-FFF2-40B4-BE49-F238E27FC236}">
                <a16:creationId xmlns:a16="http://schemas.microsoft.com/office/drawing/2014/main" id="{D9B769C1-C32F-8964-1FCA-DB4049DF3DB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4D072C7-5704-30E4-E7C7-C4F1DC5EA39D}"/>
              </a:ext>
            </a:extLst>
          </p:cNvPr>
          <p:cNvSpPr>
            <a:spLocks noGrp="1"/>
          </p:cNvSpPr>
          <p:nvPr>
            <p:ph type="subTitle" idx="1"/>
          </p:nvPr>
        </p:nvSpPr>
        <p:spPr/>
        <p:txBody>
          <a:bodyPr/>
          <a:lstStyle/>
          <a:p>
            <a:endParaRPr lang="en-US"/>
          </a:p>
        </p:txBody>
      </p:sp>
      <p:pic>
        <p:nvPicPr>
          <p:cNvPr id="5" name="Picture 4" descr="Graphical user interface&#10;&#10;Description automatically generated">
            <a:extLst>
              <a:ext uri="{FF2B5EF4-FFF2-40B4-BE49-F238E27FC236}">
                <a16:creationId xmlns:a16="http://schemas.microsoft.com/office/drawing/2014/main" id="{31E280B3-77CF-9FDE-D710-DF729AFE9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063" y="95098"/>
            <a:ext cx="8143874" cy="4580487"/>
          </a:xfrm>
          <a:prstGeom prst="rect">
            <a:avLst/>
          </a:prstGeom>
        </p:spPr>
      </p:pic>
    </p:spTree>
    <p:extLst>
      <p:ext uri="{BB962C8B-B14F-4D97-AF65-F5344CB8AC3E}">
        <p14:creationId xmlns:p14="http://schemas.microsoft.com/office/powerpoint/2010/main" val="2233844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2E832-58AF-30EE-ABE5-94B390B2EE88}"/>
            </a:ext>
          </a:extLst>
        </p:cNvPr>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0C24D219-8B2C-9B0C-C1BA-215BC82F7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10" y="-501906"/>
            <a:ext cx="9195620" cy="5172536"/>
          </a:xfrm>
          <a:prstGeom prst="rect">
            <a:avLst/>
          </a:prstGeom>
        </p:spPr>
      </p:pic>
      <p:pic>
        <p:nvPicPr>
          <p:cNvPr id="14" name="Picture 13" descr="A picture containing dark&#10;&#10;Description automatically generated">
            <a:extLst>
              <a:ext uri="{FF2B5EF4-FFF2-40B4-BE49-F238E27FC236}">
                <a16:creationId xmlns:a16="http://schemas.microsoft.com/office/drawing/2014/main" id="{0596B4B9-2E21-262B-8D73-610EDCB11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120" y="-386600"/>
            <a:ext cx="5143500" cy="5143500"/>
          </a:xfrm>
          <a:prstGeom prst="rect">
            <a:avLst/>
          </a:prstGeom>
        </p:spPr>
      </p:pic>
      <p:sp>
        <p:nvSpPr>
          <p:cNvPr id="16" name="Title 1">
            <a:extLst>
              <a:ext uri="{FF2B5EF4-FFF2-40B4-BE49-F238E27FC236}">
                <a16:creationId xmlns:a16="http://schemas.microsoft.com/office/drawing/2014/main" id="{62E22A2F-DE17-CE66-E358-B915379ECCD9}"/>
              </a:ext>
            </a:extLst>
          </p:cNvPr>
          <p:cNvSpPr txBox="1">
            <a:spLocks/>
          </p:cNvSpPr>
          <p:nvPr/>
        </p:nvSpPr>
        <p:spPr>
          <a:xfrm>
            <a:off x="397304" y="573478"/>
            <a:ext cx="3773202" cy="908927"/>
          </a:xfrm>
          <a:prstGeom prst="rect">
            <a:avLst/>
          </a:prstGeom>
        </p:spPr>
        <p:txBody>
          <a:bodyPr anchor="ctr">
            <a:normAutofit fontScale="70000" lnSpcReduction="20000"/>
          </a:bodyPr>
          <a:lstStyle>
            <a:defPPr>
              <a:defRPr lang="en-US"/>
            </a:defPPr>
            <a:lvl1pPr marL="0" algn="l" defTabSz="685800" rtl="0" eaLnBrk="1" latinLnBrk="0" hangingPunct="1">
              <a:lnSpc>
                <a:spcPct val="90000"/>
              </a:lnSpc>
              <a:spcBef>
                <a:spcPct val="0"/>
              </a:spcBef>
              <a:buNone/>
              <a:defRPr sz="135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253E8E"/>
                </a:solidFill>
                <a:effectLst/>
                <a:uLnTx/>
                <a:uFillTx/>
                <a:latin typeface="Open Sans ExtraBold"/>
                <a:ea typeface="+mn-ea"/>
                <a:cs typeface="+mn-cs"/>
              </a:rPr>
              <a:t>Michigan Health Information Network Shared Services (MiHIN)</a:t>
            </a:r>
          </a:p>
        </p:txBody>
      </p:sp>
      <p:sp>
        <p:nvSpPr>
          <p:cNvPr id="15" name="TextBox 14">
            <a:extLst>
              <a:ext uri="{FF2B5EF4-FFF2-40B4-BE49-F238E27FC236}">
                <a16:creationId xmlns:a16="http://schemas.microsoft.com/office/drawing/2014/main" id="{19D74D00-947D-C94E-33E9-B351C9AF104C}"/>
              </a:ext>
            </a:extLst>
          </p:cNvPr>
          <p:cNvSpPr txBox="1"/>
          <p:nvPr/>
        </p:nvSpPr>
        <p:spPr>
          <a:xfrm>
            <a:off x="397304" y="1700999"/>
            <a:ext cx="4745385" cy="1815882"/>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1400" i="0" u="none" strike="noStrike" kern="1200" cap="none" spc="17" normalizeH="0" baseline="0" noProof="0" dirty="0">
                <a:ln>
                  <a:noFill/>
                </a:ln>
                <a:solidFill>
                  <a:schemeClr val="accent5"/>
                </a:solidFill>
                <a:effectLst/>
                <a:uLnTx/>
                <a:uFillTx/>
                <a:ea typeface="Open Sans ExtraBold" panose="020B0906030804020204" pitchFamily="34" charset="0"/>
                <a:cs typeface="Open Sans ExtraBold" panose="020B0906030804020204" pitchFamily="34" charset="0"/>
              </a:rPr>
              <a:t>MiHIN is Michigan’s state-designated entity to continuously improve healthcare quality, efficiency, and patient safety by promoting secure, electronic exchange of health information. MiHIN represents a growing network of public and private organizations working to overcome data sharing barriers, reduce costs, and ultimately advance the health of Michigan’s population. </a:t>
            </a:r>
          </a:p>
        </p:txBody>
      </p:sp>
    </p:spTree>
    <p:extLst>
      <p:ext uri="{BB962C8B-B14F-4D97-AF65-F5344CB8AC3E}">
        <p14:creationId xmlns:p14="http://schemas.microsoft.com/office/powerpoint/2010/main" val="58051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A645-2855-48BF-067D-9395A0869109}"/>
              </a:ext>
            </a:extLst>
          </p:cNvPr>
          <p:cNvSpPr>
            <a:spLocks noGrp="1"/>
          </p:cNvSpPr>
          <p:nvPr>
            <p:ph type="title"/>
          </p:nvPr>
        </p:nvSpPr>
        <p:spPr>
          <a:xfrm>
            <a:off x="995811" y="510779"/>
            <a:ext cx="6844683" cy="930844"/>
          </a:xfrm>
        </p:spPr>
        <p:txBody>
          <a:bodyPr/>
          <a:lstStyle/>
          <a:p>
            <a:r>
              <a:rPr lang="en-US" dirty="0">
                <a:highlight>
                  <a:srgbClr val="FFFF00"/>
                </a:highlight>
              </a:rPr>
              <a:t>Isabell Bio / Role at MiHIN – Emily to Provide</a:t>
            </a:r>
          </a:p>
        </p:txBody>
      </p:sp>
      <p:pic>
        <p:nvPicPr>
          <p:cNvPr id="4" name="Content Placeholder 3" descr="A person smiling for a picture&#10;&#10;Description automatically generated">
            <a:extLst>
              <a:ext uri="{FF2B5EF4-FFF2-40B4-BE49-F238E27FC236}">
                <a16:creationId xmlns:a16="http://schemas.microsoft.com/office/drawing/2014/main" id="{68BB410C-44C4-F408-94AE-94F197C1A057}"/>
              </a:ext>
            </a:extLst>
          </p:cNvPr>
          <p:cNvPicPr>
            <a:picLocks noGrp="1" noChangeAspect="1"/>
          </p:cNvPicPr>
          <p:nvPr>
            <p:ph idx="1"/>
          </p:nvPr>
        </p:nvPicPr>
        <p:blipFill>
          <a:blip r:embed="rId2"/>
          <a:stretch>
            <a:fillRect/>
          </a:stretch>
        </p:blipFill>
        <p:spPr>
          <a:xfrm>
            <a:off x="3188" y="2504"/>
            <a:ext cx="8331641" cy="4701043"/>
          </a:xfrm>
        </p:spPr>
      </p:pic>
      <p:sp>
        <p:nvSpPr>
          <p:cNvPr id="5" name="Rectangle 4">
            <a:extLst>
              <a:ext uri="{FF2B5EF4-FFF2-40B4-BE49-F238E27FC236}">
                <a16:creationId xmlns:a16="http://schemas.microsoft.com/office/drawing/2014/main" id="{4C652E68-A80C-ED93-DDFB-26A766C24307}"/>
              </a:ext>
            </a:extLst>
          </p:cNvPr>
          <p:cNvSpPr/>
          <p:nvPr/>
        </p:nvSpPr>
        <p:spPr>
          <a:xfrm>
            <a:off x="8259732" y="-1909"/>
            <a:ext cx="1097280" cy="4701540"/>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992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8A60349-AEF1-C561-39BB-5A215B32E496}"/>
              </a:ext>
            </a:extLst>
          </p:cNvPr>
          <p:cNvPicPr>
            <a:picLocks noGrp="1" noChangeAspect="1"/>
          </p:cNvPicPr>
          <p:nvPr>
            <p:ph idx="1"/>
          </p:nvPr>
        </p:nvPicPr>
        <p:blipFill>
          <a:blip r:embed="rId3"/>
          <a:stretch>
            <a:fillRect/>
          </a:stretch>
        </p:blipFill>
        <p:spPr>
          <a:xfrm>
            <a:off x="196504" y="-107158"/>
            <a:ext cx="8519160" cy="4773930"/>
          </a:xfrm>
        </p:spPr>
      </p:pic>
    </p:spTree>
    <p:extLst>
      <p:ext uri="{BB962C8B-B14F-4D97-AF65-F5344CB8AC3E}">
        <p14:creationId xmlns:p14="http://schemas.microsoft.com/office/powerpoint/2010/main" val="1839017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4E5EA-2394-30F8-311A-2D5AFD19D85A}"/>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90E8438D-FC8E-50C1-0146-FC3A037EA7FE}"/>
              </a:ext>
            </a:extLst>
          </p:cNvPr>
          <p:cNvSpPr>
            <a:spLocks noGrp="1"/>
          </p:cNvSpPr>
          <p:nvPr>
            <p:ph type="title"/>
          </p:nvPr>
        </p:nvSpPr>
        <p:spPr>
          <a:xfrm>
            <a:off x="1558519" y="15084"/>
            <a:ext cx="5800405" cy="930844"/>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200" dirty="0">
                <a:solidFill>
                  <a:schemeClr val="tx2"/>
                </a:solidFill>
                <a:latin typeface="+mj-lt"/>
              </a:rPr>
              <a:t>Background</a:t>
            </a:r>
          </a:p>
        </p:txBody>
      </p:sp>
      <p:sp>
        <p:nvSpPr>
          <p:cNvPr id="10" name="Content Placeholder 2">
            <a:extLst>
              <a:ext uri="{FF2B5EF4-FFF2-40B4-BE49-F238E27FC236}">
                <a16:creationId xmlns:a16="http://schemas.microsoft.com/office/drawing/2014/main" id="{7478FF73-F64F-67A5-4F24-EA82A0BD0650}"/>
              </a:ext>
            </a:extLst>
          </p:cNvPr>
          <p:cNvSpPr>
            <a:spLocks noGrp="1"/>
          </p:cNvSpPr>
          <p:nvPr>
            <p:ph idx="1"/>
          </p:nvPr>
        </p:nvSpPr>
        <p:spPr>
          <a:xfrm>
            <a:off x="241495" y="1166118"/>
            <a:ext cx="8902505" cy="3078769"/>
          </a:xfrm>
        </p:spPr>
        <p:txBody>
          <a:bodyPr numCol="1">
            <a:normAutofit fontScale="700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lnSpc>
                <a:spcPct val="120000"/>
              </a:lnSpc>
              <a:spcBef>
                <a:spcPts val="0"/>
              </a:spcBef>
              <a:spcAft>
                <a:spcPts val="450"/>
              </a:spcAft>
              <a:buNone/>
            </a:pPr>
            <a:r>
              <a:rPr lang="en-US" sz="2000" b="1" dirty="0">
                <a:solidFill>
                  <a:schemeClr val="tx2"/>
                </a:solidFill>
                <a:latin typeface="+mn-lt"/>
                <a:cs typeface="Times New Roman" panose="02020603050405020304" pitchFamily="18" charset="0"/>
              </a:rPr>
              <a:t>The MiHIN Strategic Plan was developed using the following inputs:</a:t>
            </a:r>
          </a:p>
          <a:p>
            <a:pPr lvl="2" indent="-342900">
              <a:lnSpc>
                <a:spcPct val="120000"/>
              </a:lnSpc>
              <a:spcBef>
                <a:spcPts val="0"/>
              </a:spcBef>
              <a:spcAft>
                <a:spcPts val="450"/>
              </a:spcAft>
              <a:buClr>
                <a:schemeClr val="accent1"/>
              </a:buClr>
            </a:pPr>
            <a:r>
              <a:rPr lang="en-US" sz="1800" dirty="0">
                <a:solidFill>
                  <a:schemeClr val="tx2"/>
                </a:solidFill>
                <a:cs typeface="Times New Roman" panose="02020603050405020304" pitchFamily="18" charset="0"/>
              </a:rPr>
              <a:t>Industry trends </a:t>
            </a:r>
          </a:p>
          <a:p>
            <a:pPr lvl="2" indent="-342900">
              <a:lnSpc>
                <a:spcPct val="120000"/>
              </a:lnSpc>
              <a:spcBef>
                <a:spcPts val="0"/>
              </a:spcBef>
              <a:spcAft>
                <a:spcPts val="450"/>
              </a:spcAft>
              <a:buClr>
                <a:schemeClr val="accent1"/>
              </a:buClr>
            </a:pPr>
            <a:r>
              <a:rPr lang="en-US" sz="1800" dirty="0">
                <a:solidFill>
                  <a:schemeClr val="tx2"/>
                </a:solidFill>
                <a:cs typeface="Times New Roman" panose="02020603050405020304" pitchFamily="18" charset="0"/>
              </a:rPr>
              <a:t>Regulatory changes</a:t>
            </a:r>
          </a:p>
          <a:p>
            <a:pPr lvl="2" indent="-342900">
              <a:lnSpc>
                <a:spcPct val="120000"/>
              </a:lnSpc>
              <a:spcBef>
                <a:spcPts val="0"/>
              </a:spcBef>
              <a:spcAft>
                <a:spcPts val="450"/>
              </a:spcAft>
              <a:buClr>
                <a:schemeClr val="accent1"/>
              </a:buClr>
            </a:pPr>
            <a:r>
              <a:rPr lang="en-US" sz="1800" dirty="0">
                <a:solidFill>
                  <a:schemeClr val="tx2"/>
                </a:solidFill>
                <a:cs typeface="Times New Roman" panose="02020603050405020304" pitchFamily="18" charset="0"/>
              </a:rPr>
              <a:t>Michigan Health IT Roadmap </a:t>
            </a:r>
          </a:p>
          <a:p>
            <a:pPr lvl="2" indent="-342900">
              <a:lnSpc>
                <a:spcPct val="120000"/>
              </a:lnSpc>
              <a:spcBef>
                <a:spcPts val="0"/>
              </a:spcBef>
              <a:spcAft>
                <a:spcPts val="450"/>
              </a:spcAft>
              <a:buClr>
                <a:schemeClr val="accent1"/>
              </a:buClr>
            </a:pPr>
            <a:r>
              <a:rPr lang="en-US" sz="1800" dirty="0">
                <a:solidFill>
                  <a:schemeClr val="tx2"/>
                </a:solidFill>
                <a:cs typeface="Times New Roman" panose="02020603050405020304" pitchFamily="18" charset="0"/>
              </a:rPr>
              <a:t>Key stakeholder and customer feedback</a:t>
            </a:r>
          </a:p>
          <a:p>
            <a:pPr lvl="3" indent="-342900">
              <a:lnSpc>
                <a:spcPct val="120000"/>
              </a:lnSpc>
              <a:spcBef>
                <a:spcPts val="0"/>
              </a:spcBef>
              <a:spcAft>
                <a:spcPts val="450"/>
              </a:spcAft>
              <a:buClr>
                <a:schemeClr val="accent1"/>
              </a:buClr>
            </a:pPr>
            <a:r>
              <a:rPr lang="en-US" sz="1800" dirty="0">
                <a:solidFill>
                  <a:schemeClr val="tx2"/>
                </a:solidFill>
                <a:cs typeface="Times New Roman" panose="02020603050405020304" pitchFamily="18" charset="0"/>
              </a:rPr>
              <a:t>MOAC</a:t>
            </a:r>
          </a:p>
          <a:p>
            <a:pPr lvl="3" indent="-342900">
              <a:lnSpc>
                <a:spcPct val="120000"/>
              </a:lnSpc>
              <a:spcBef>
                <a:spcPts val="0"/>
              </a:spcBef>
              <a:spcAft>
                <a:spcPts val="450"/>
              </a:spcAft>
              <a:buClr>
                <a:schemeClr val="accent1"/>
              </a:buClr>
            </a:pPr>
            <a:r>
              <a:rPr lang="en-US" sz="1800" dirty="0">
                <a:solidFill>
                  <a:schemeClr val="tx2"/>
                </a:solidFill>
                <a:cs typeface="Times New Roman" panose="02020603050405020304" pitchFamily="18" charset="0"/>
              </a:rPr>
              <a:t>Hospital roundtable</a:t>
            </a:r>
          </a:p>
          <a:p>
            <a:pPr lvl="3" indent="-342900">
              <a:lnSpc>
                <a:spcPct val="120000"/>
              </a:lnSpc>
              <a:spcBef>
                <a:spcPts val="0"/>
              </a:spcBef>
              <a:spcAft>
                <a:spcPts val="450"/>
              </a:spcAft>
              <a:buClr>
                <a:schemeClr val="accent1"/>
              </a:buClr>
            </a:pPr>
            <a:r>
              <a:rPr lang="en-US" sz="1800" dirty="0">
                <a:solidFill>
                  <a:schemeClr val="tx2"/>
                </a:solidFill>
                <a:cs typeface="Times New Roman" panose="02020603050405020304" pitchFamily="18" charset="0"/>
              </a:rPr>
              <a:t>Payer/physician quality collaborative</a:t>
            </a:r>
          </a:p>
          <a:p>
            <a:pPr lvl="3" indent="-342900">
              <a:lnSpc>
                <a:spcPct val="120000"/>
              </a:lnSpc>
              <a:spcBef>
                <a:spcPts val="0"/>
              </a:spcBef>
              <a:spcAft>
                <a:spcPts val="450"/>
              </a:spcAft>
              <a:buClr>
                <a:schemeClr val="accent1"/>
              </a:buClr>
            </a:pPr>
            <a:r>
              <a:rPr lang="en-US" sz="1800" dirty="0">
                <a:solidFill>
                  <a:schemeClr val="tx2"/>
                </a:solidFill>
                <a:cs typeface="Times New Roman" panose="02020603050405020304" pitchFamily="18" charset="0"/>
              </a:rPr>
              <a:t>HIE-MiHIN Payer Prioritization and Alignment Round Table  </a:t>
            </a:r>
          </a:p>
          <a:p>
            <a:pPr lvl="3" indent="-342900">
              <a:lnSpc>
                <a:spcPct val="120000"/>
              </a:lnSpc>
              <a:spcBef>
                <a:spcPts val="0"/>
              </a:spcBef>
              <a:spcAft>
                <a:spcPts val="450"/>
              </a:spcAft>
              <a:buClr>
                <a:schemeClr val="accent1"/>
              </a:buClr>
            </a:pPr>
            <a:r>
              <a:rPr lang="en-US" sz="1800" dirty="0">
                <a:solidFill>
                  <a:schemeClr val="tx2"/>
                </a:solidFill>
                <a:cs typeface="Times New Roman" panose="02020603050405020304" pitchFamily="18" charset="0"/>
              </a:rPr>
              <a:t>Customer survey</a:t>
            </a:r>
          </a:p>
          <a:p>
            <a:pPr lvl="2" indent="-342900">
              <a:lnSpc>
                <a:spcPct val="120000"/>
              </a:lnSpc>
              <a:spcBef>
                <a:spcPts val="0"/>
              </a:spcBef>
              <a:spcAft>
                <a:spcPts val="450"/>
              </a:spcAft>
              <a:buClr>
                <a:schemeClr val="accent1"/>
              </a:buClr>
            </a:pPr>
            <a:r>
              <a:rPr lang="en-US" sz="1800" dirty="0">
                <a:solidFill>
                  <a:schemeClr val="tx2"/>
                </a:solidFill>
                <a:cs typeface="Times New Roman" panose="02020603050405020304" pitchFamily="18" charset="0"/>
              </a:rPr>
              <a:t>MiHIN Leadership Team’s input and analysis</a:t>
            </a:r>
            <a:endParaRPr lang="en-US" sz="2400" dirty="0">
              <a:solidFill>
                <a:schemeClr val="tx2"/>
              </a:solidFill>
              <a:cs typeface="Times New Roman" panose="02020603050405020304" pitchFamily="18" charset="0"/>
            </a:endParaRPr>
          </a:p>
        </p:txBody>
      </p:sp>
    </p:spTree>
    <p:extLst>
      <p:ext uri="{BB962C8B-B14F-4D97-AF65-F5344CB8AC3E}">
        <p14:creationId xmlns:p14="http://schemas.microsoft.com/office/powerpoint/2010/main" val="178169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F5547-36A2-B757-8DA1-99573E6B335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6181401B-DB9C-102E-D039-88DDD92CE53E}"/>
              </a:ext>
            </a:extLst>
          </p:cNvPr>
          <p:cNvSpPr txBox="1"/>
          <p:nvPr/>
        </p:nvSpPr>
        <p:spPr>
          <a:xfrm>
            <a:off x="688133" y="1152438"/>
            <a:ext cx="8113243" cy="3419911"/>
          </a:xfrm>
          <a:prstGeom prst="rect">
            <a:avLst/>
          </a:prstGeom>
          <a:noFill/>
        </p:spPr>
        <p:txBody>
          <a:bodyPr wrap="square" rtlCol="0">
            <a:spAutoFit/>
          </a:bodyPr>
          <a:lstStyle/>
          <a:p>
            <a:pPr marL="342900" indent="-342900" defTabSz="685800">
              <a:lnSpc>
                <a:spcPct val="120000"/>
              </a:lnSpc>
              <a:spcAft>
                <a:spcPts val="450"/>
              </a:spcAft>
              <a:buClr>
                <a:schemeClr val="accent1"/>
              </a:buClr>
              <a:buFont typeface="Arial" panose="020B0604020202020204" pitchFamily="34" charset="0"/>
              <a:buChar char="•"/>
            </a:pPr>
            <a:r>
              <a:rPr lang="en-US" sz="1200" b="1" dirty="0">
                <a:solidFill>
                  <a:schemeClr val="tx2"/>
                </a:solidFill>
                <a:cs typeface="Times New Roman" panose="02020603050405020304" pitchFamily="18" charset="0"/>
              </a:rPr>
              <a:t>Cross-Sector Data Sharing for Whole-Person Care</a:t>
            </a:r>
          </a:p>
          <a:p>
            <a:pPr marL="342900" indent="-342900" defTabSz="685800">
              <a:lnSpc>
                <a:spcPct val="120000"/>
              </a:lnSpc>
              <a:spcAft>
                <a:spcPts val="450"/>
              </a:spcAft>
              <a:buClr>
                <a:schemeClr val="accent1"/>
              </a:buClr>
              <a:buFont typeface="Arial" panose="020B0604020202020204" pitchFamily="34" charset="0"/>
              <a:buChar char="•"/>
            </a:pPr>
            <a:r>
              <a:rPr lang="en-US" sz="1200" b="1" dirty="0">
                <a:solidFill>
                  <a:schemeClr val="tx2"/>
                </a:solidFill>
                <a:cs typeface="Times New Roman" panose="02020603050405020304" pitchFamily="18" charset="0"/>
              </a:rPr>
              <a:t>Increasing Focus on Security</a:t>
            </a:r>
          </a:p>
          <a:p>
            <a:pPr marL="342900" indent="-342900" defTabSz="685800">
              <a:lnSpc>
                <a:spcPct val="120000"/>
              </a:lnSpc>
              <a:spcAft>
                <a:spcPts val="450"/>
              </a:spcAft>
              <a:buClr>
                <a:schemeClr val="accent1"/>
              </a:buClr>
              <a:buFont typeface="Arial" panose="020B0604020202020204" pitchFamily="34" charset="0"/>
              <a:buChar char="•"/>
            </a:pPr>
            <a:r>
              <a:rPr lang="en-US" sz="1200" b="1" dirty="0">
                <a:solidFill>
                  <a:schemeClr val="tx2"/>
                </a:solidFill>
                <a:cs typeface="Times New Roman" panose="02020603050405020304" pitchFamily="18" charset="0"/>
              </a:rPr>
              <a:t>Increasing Focus on Privacy</a:t>
            </a:r>
          </a:p>
          <a:p>
            <a:pPr marL="342900" indent="-342900" defTabSz="685800">
              <a:lnSpc>
                <a:spcPct val="120000"/>
              </a:lnSpc>
              <a:spcAft>
                <a:spcPts val="450"/>
              </a:spcAft>
              <a:buClr>
                <a:schemeClr val="accent1"/>
              </a:buClr>
              <a:buFont typeface="Arial" panose="020B0604020202020204" pitchFamily="34" charset="0"/>
              <a:buChar char="•"/>
            </a:pPr>
            <a:r>
              <a:rPr lang="en-US" sz="1200" b="1" dirty="0">
                <a:solidFill>
                  <a:schemeClr val="tx2"/>
                </a:solidFill>
                <a:cs typeface="Times New Roman" panose="02020603050405020304" pitchFamily="18" charset="0"/>
              </a:rPr>
              <a:t>Health Data Utility Model</a:t>
            </a:r>
          </a:p>
          <a:p>
            <a:pPr marL="342900" indent="-342900" defTabSz="685800">
              <a:lnSpc>
                <a:spcPct val="120000"/>
              </a:lnSpc>
              <a:spcAft>
                <a:spcPts val="450"/>
              </a:spcAft>
              <a:buClr>
                <a:schemeClr val="accent1"/>
              </a:buClr>
              <a:buFont typeface="Arial" panose="020B0604020202020204" pitchFamily="34" charset="0"/>
              <a:buChar char="•"/>
            </a:pPr>
            <a:r>
              <a:rPr lang="en-US" sz="1200" b="1" dirty="0">
                <a:solidFill>
                  <a:schemeClr val="tx2"/>
                </a:solidFill>
                <a:cs typeface="Times New Roman" panose="02020603050405020304" pitchFamily="18" charset="0"/>
              </a:rPr>
              <a:t>Modernization of Public Health Infrastructure</a:t>
            </a:r>
          </a:p>
          <a:p>
            <a:pPr marL="342900" indent="-342900" defTabSz="685800">
              <a:lnSpc>
                <a:spcPct val="120000"/>
              </a:lnSpc>
              <a:spcAft>
                <a:spcPts val="450"/>
              </a:spcAft>
              <a:buClr>
                <a:schemeClr val="accent1"/>
              </a:buClr>
              <a:buFont typeface="Arial" panose="020B0604020202020204" pitchFamily="34" charset="0"/>
              <a:buChar char="•"/>
            </a:pPr>
            <a:r>
              <a:rPr lang="en-US" sz="1200" b="1" dirty="0">
                <a:solidFill>
                  <a:schemeClr val="tx2"/>
                </a:solidFill>
                <a:cs typeface="Times New Roman" panose="02020603050405020304" pitchFamily="18" charset="0"/>
              </a:rPr>
              <a:t>Payment and Care Delivery Reform</a:t>
            </a:r>
          </a:p>
          <a:p>
            <a:pPr marL="342900" indent="-342900" defTabSz="685800">
              <a:lnSpc>
                <a:spcPct val="120000"/>
              </a:lnSpc>
              <a:spcAft>
                <a:spcPts val="450"/>
              </a:spcAft>
              <a:buClr>
                <a:schemeClr val="accent1"/>
              </a:buClr>
              <a:buFont typeface="Arial" panose="020B0604020202020204" pitchFamily="34" charset="0"/>
              <a:buChar char="•"/>
            </a:pPr>
            <a:r>
              <a:rPr lang="en-US" sz="1200" b="1" dirty="0">
                <a:solidFill>
                  <a:schemeClr val="tx2"/>
                </a:solidFill>
                <a:cs typeface="Times New Roman" panose="02020603050405020304" pitchFamily="18" charset="0"/>
              </a:rPr>
              <a:t>Reducing Administrative Waste</a:t>
            </a:r>
          </a:p>
          <a:p>
            <a:pPr marL="342900" indent="-342900" defTabSz="685800">
              <a:lnSpc>
                <a:spcPct val="120000"/>
              </a:lnSpc>
              <a:spcAft>
                <a:spcPts val="450"/>
              </a:spcAft>
              <a:buClr>
                <a:schemeClr val="accent1"/>
              </a:buClr>
              <a:buFont typeface="Arial" panose="020B0604020202020204" pitchFamily="34" charset="0"/>
              <a:buChar char="•"/>
            </a:pPr>
            <a:r>
              <a:rPr lang="en-US" sz="1200" b="1" dirty="0">
                <a:solidFill>
                  <a:schemeClr val="tx2"/>
                </a:solidFill>
                <a:cs typeface="Times New Roman" panose="02020603050405020304" pitchFamily="18" charset="0"/>
              </a:rPr>
              <a:t>Nationwide Interoperability Requirements</a:t>
            </a:r>
          </a:p>
          <a:p>
            <a:pPr marL="342900" indent="-342900" defTabSz="685800">
              <a:lnSpc>
                <a:spcPct val="120000"/>
              </a:lnSpc>
              <a:spcAft>
                <a:spcPts val="450"/>
              </a:spcAft>
              <a:buClr>
                <a:schemeClr val="accent1"/>
              </a:buClr>
              <a:buFont typeface="Arial" panose="020B0604020202020204" pitchFamily="34" charset="0"/>
              <a:buChar char="•"/>
            </a:pPr>
            <a:r>
              <a:rPr lang="en-US" sz="1200" b="1" dirty="0">
                <a:solidFill>
                  <a:schemeClr val="tx2"/>
                </a:solidFill>
                <a:cs typeface="Times New Roman" panose="02020603050405020304" pitchFamily="18" charset="0"/>
              </a:rPr>
              <a:t>Increasing Adoption of Electronic Data Sharing Standards (e.g., FHIR)</a:t>
            </a:r>
          </a:p>
          <a:p>
            <a:pPr marL="342900" indent="-342900" defTabSz="685800">
              <a:lnSpc>
                <a:spcPct val="120000"/>
              </a:lnSpc>
              <a:spcAft>
                <a:spcPts val="450"/>
              </a:spcAft>
              <a:buClr>
                <a:schemeClr val="accent1"/>
              </a:buClr>
              <a:buFont typeface="Arial" panose="020B0604020202020204" pitchFamily="34" charset="0"/>
              <a:buChar char="•"/>
            </a:pPr>
            <a:r>
              <a:rPr lang="en-US" sz="1200" b="1" dirty="0">
                <a:solidFill>
                  <a:schemeClr val="tx2"/>
                </a:solidFill>
                <a:cs typeface="Times New Roman" panose="02020603050405020304" pitchFamily="18" charset="0"/>
              </a:rPr>
              <a:t>Leveraging Health IT for Clinical Research</a:t>
            </a:r>
          </a:p>
          <a:p>
            <a:pPr marL="342900" indent="-342900" defTabSz="685800">
              <a:lnSpc>
                <a:spcPct val="120000"/>
              </a:lnSpc>
              <a:spcAft>
                <a:spcPts val="450"/>
              </a:spcAft>
              <a:buClr>
                <a:schemeClr val="accent1"/>
              </a:buClr>
              <a:buFont typeface="Arial" panose="020B0604020202020204" pitchFamily="34" charset="0"/>
              <a:buChar char="•"/>
            </a:pPr>
            <a:r>
              <a:rPr lang="en-US" sz="1200" b="1" dirty="0">
                <a:solidFill>
                  <a:schemeClr val="tx2"/>
                </a:solidFill>
                <a:cs typeface="Times New Roman" panose="02020603050405020304" pitchFamily="18" charset="0"/>
              </a:rPr>
              <a:t>Advancements in Technology (e.g., AI, Blockchain, Cloud Computing)</a:t>
            </a:r>
          </a:p>
          <a:p>
            <a:pPr marL="285750" indent="-285750">
              <a:buFont typeface="Arial" panose="020B0604020202020204" pitchFamily="34" charset="0"/>
              <a:buChar char="•"/>
            </a:pPr>
            <a:endParaRPr lang="en-US" sz="1200" b="1" spc="17" dirty="0">
              <a:solidFill>
                <a:srgbClr val="253E8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1" name="Title 1">
            <a:extLst>
              <a:ext uri="{FF2B5EF4-FFF2-40B4-BE49-F238E27FC236}">
                <a16:creationId xmlns:a16="http://schemas.microsoft.com/office/drawing/2014/main" id="{105243C8-3B4B-998A-04B7-799DF8812906}"/>
              </a:ext>
            </a:extLst>
          </p:cNvPr>
          <p:cNvSpPr txBox="1">
            <a:spLocks/>
          </p:cNvSpPr>
          <p:nvPr/>
        </p:nvSpPr>
        <p:spPr>
          <a:xfrm>
            <a:off x="433132" y="250009"/>
            <a:ext cx="8369782" cy="1039121"/>
          </a:xfrm>
          <a:prstGeom prst="rect">
            <a:avLst/>
          </a:prstGeom>
        </p:spPr>
        <p:txBody>
          <a:bodyPr lIns="91440" tIns="45720" rIns="91440" bIns="45720" anchor="ctr">
            <a:normAutofit/>
          </a:bodyPr>
          <a:lstStyle>
            <a:defPPr>
              <a:defRPr lang="en-US"/>
            </a:defPPr>
            <a:lvl1pPr marL="0" algn="l" defTabSz="685800" rtl="0" eaLnBrk="1" latinLnBrk="0" hangingPunct="1">
              <a:lnSpc>
                <a:spcPct val="90000"/>
              </a:lnSpc>
              <a:spcBef>
                <a:spcPct val="0"/>
              </a:spcBef>
              <a:buNone/>
              <a:defRPr sz="135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800" dirty="0">
                <a:solidFill>
                  <a:schemeClr val="tx2"/>
                </a:solidFill>
                <a:latin typeface="+mj-lt"/>
              </a:rPr>
              <a:t>Key Industry Trends Shaping Our Strategy</a:t>
            </a:r>
            <a:endParaRPr lang="en-US" dirty="0">
              <a:solidFill>
                <a:schemeClr val="tx2"/>
              </a:solidFill>
            </a:endParaRPr>
          </a:p>
        </p:txBody>
      </p:sp>
    </p:spTree>
    <p:extLst>
      <p:ext uri="{BB962C8B-B14F-4D97-AF65-F5344CB8AC3E}">
        <p14:creationId xmlns:p14="http://schemas.microsoft.com/office/powerpoint/2010/main" val="905445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F5547-36A2-B757-8DA1-99573E6B33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8B50F9-D228-3BB1-AF13-9D7172B8E8DF}"/>
              </a:ext>
            </a:extLst>
          </p:cNvPr>
          <p:cNvSpPr>
            <a:spLocks noGrp="1"/>
          </p:cNvSpPr>
          <p:nvPr>
            <p:ph type="title"/>
          </p:nvPr>
        </p:nvSpPr>
        <p:spPr>
          <a:xfrm>
            <a:off x="812231" y="189530"/>
            <a:ext cx="7519539" cy="930844"/>
          </a:xfrm>
        </p:spPr>
        <p:txBody>
          <a:bodyPr anchor="ct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300" dirty="0">
                <a:solidFill>
                  <a:schemeClr val="tx2"/>
                </a:solidFill>
                <a:latin typeface="+mj-lt"/>
              </a:rPr>
              <a:t>MiHIN’s 2024-2028 Visionary Goals</a:t>
            </a:r>
          </a:p>
        </p:txBody>
      </p:sp>
      <p:sp>
        <p:nvSpPr>
          <p:cNvPr id="4" name="Content Placeholder 2">
            <a:extLst>
              <a:ext uri="{FF2B5EF4-FFF2-40B4-BE49-F238E27FC236}">
                <a16:creationId xmlns:a16="http://schemas.microsoft.com/office/drawing/2014/main" id="{11648595-1D1F-2DEB-8D5A-7685781B9396}"/>
              </a:ext>
            </a:extLst>
          </p:cNvPr>
          <p:cNvSpPr>
            <a:spLocks noGrp="1"/>
          </p:cNvSpPr>
          <p:nvPr>
            <p:ph idx="1"/>
          </p:nvPr>
        </p:nvSpPr>
        <p:spPr>
          <a:xfrm>
            <a:off x="1459229" y="1110635"/>
            <a:ext cx="7313710" cy="3327867"/>
          </a:xfrm>
        </p:spPr>
        <p:txBody>
          <a:bodyPr numCol="1">
            <a:normAutofit fontScale="700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nSpc>
                <a:spcPct val="120000"/>
              </a:lnSpc>
              <a:spcBef>
                <a:spcPts val="0"/>
              </a:spcBef>
              <a:buNone/>
            </a:pPr>
            <a:r>
              <a:rPr lang="en-US" sz="2000" b="1" dirty="0">
                <a:solidFill>
                  <a:schemeClr val="tx2"/>
                </a:solidFill>
                <a:cs typeface="Calibri" panose="020F0502020204030204" pitchFamily="34" charset="0"/>
              </a:rPr>
              <a:t>Goal #1</a:t>
            </a:r>
          </a:p>
          <a:p>
            <a:pPr marL="0" indent="0">
              <a:lnSpc>
                <a:spcPct val="120000"/>
              </a:lnSpc>
              <a:spcBef>
                <a:spcPts val="0"/>
              </a:spcBef>
              <a:buNone/>
            </a:pPr>
            <a:r>
              <a:rPr lang="en-US" sz="2000" i="0" u="none" strike="noStrike" baseline="0" dirty="0">
                <a:solidFill>
                  <a:schemeClr val="tx2"/>
                </a:solidFill>
                <a:cs typeface="Calibri" panose="020F0502020204030204" pitchFamily="34" charset="0"/>
              </a:rPr>
              <a:t>Strengthen partnership with the State of Michigan and support public, behavioral, and population health priorities through Michigan’s utility for health information sharing. </a:t>
            </a:r>
          </a:p>
          <a:p>
            <a:pPr marL="0" indent="0">
              <a:lnSpc>
                <a:spcPct val="120000"/>
              </a:lnSpc>
              <a:spcBef>
                <a:spcPts val="0"/>
              </a:spcBef>
              <a:buNone/>
            </a:pPr>
            <a:endParaRPr lang="en-US" sz="2000" dirty="0">
              <a:solidFill>
                <a:schemeClr val="tx2"/>
              </a:solidFill>
              <a:cs typeface="Calibri" panose="020F0502020204030204" pitchFamily="34" charset="0"/>
            </a:endParaRPr>
          </a:p>
          <a:p>
            <a:pPr marL="0" indent="0">
              <a:lnSpc>
                <a:spcPct val="120000"/>
              </a:lnSpc>
              <a:spcBef>
                <a:spcPts val="0"/>
              </a:spcBef>
              <a:buNone/>
            </a:pPr>
            <a:r>
              <a:rPr lang="en-US" sz="2000" b="1" dirty="0">
                <a:solidFill>
                  <a:schemeClr val="tx2"/>
                </a:solidFill>
                <a:cs typeface="Calibri" panose="020F0502020204030204" pitchFamily="34" charset="0"/>
              </a:rPr>
              <a:t>Goal #2</a:t>
            </a:r>
          </a:p>
          <a:p>
            <a:pPr marL="0" indent="0">
              <a:lnSpc>
                <a:spcPct val="120000"/>
              </a:lnSpc>
              <a:spcBef>
                <a:spcPts val="0"/>
              </a:spcBef>
              <a:buNone/>
            </a:pPr>
            <a:r>
              <a:rPr lang="en-US" sz="2000" i="0" u="none" strike="noStrike" baseline="0" dirty="0">
                <a:solidFill>
                  <a:schemeClr val="tx2"/>
                </a:solidFill>
                <a:cs typeface="Calibri" panose="020F0502020204030204" pitchFamily="34" charset="0"/>
              </a:rPr>
              <a:t>Enhance our capabilities to support the health care ecosystem’s comprehensive health data needs. </a:t>
            </a:r>
          </a:p>
          <a:p>
            <a:pPr marL="0" indent="0">
              <a:lnSpc>
                <a:spcPct val="120000"/>
              </a:lnSpc>
              <a:spcBef>
                <a:spcPts val="0"/>
              </a:spcBef>
              <a:buNone/>
            </a:pPr>
            <a:endParaRPr lang="en-US" sz="2000" dirty="0">
              <a:solidFill>
                <a:schemeClr val="tx2"/>
              </a:solidFill>
              <a:cs typeface="Calibri" panose="020F0502020204030204" pitchFamily="34" charset="0"/>
            </a:endParaRPr>
          </a:p>
          <a:p>
            <a:pPr marL="0" indent="0">
              <a:lnSpc>
                <a:spcPct val="120000"/>
              </a:lnSpc>
              <a:spcBef>
                <a:spcPts val="0"/>
              </a:spcBef>
              <a:buNone/>
            </a:pPr>
            <a:r>
              <a:rPr lang="en-US" sz="2000" b="1" dirty="0">
                <a:solidFill>
                  <a:schemeClr val="tx2"/>
                </a:solidFill>
                <a:cs typeface="Calibri" panose="020F0502020204030204" pitchFamily="34" charset="0"/>
              </a:rPr>
              <a:t>Goal #3</a:t>
            </a:r>
          </a:p>
          <a:p>
            <a:pPr marL="0" indent="0">
              <a:lnSpc>
                <a:spcPct val="120000"/>
              </a:lnSpc>
              <a:spcBef>
                <a:spcPts val="0"/>
              </a:spcBef>
              <a:buNone/>
            </a:pPr>
            <a:r>
              <a:rPr lang="en-US" sz="2000" i="0" u="none" strike="noStrike" baseline="0" dirty="0">
                <a:solidFill>
                  <a:schemeClr val="tx2"/>
                </a:solidFill>
                <a:cs typeface="Calibri" panose="020F0502020204030204" pitchFamily="34" charset="0"/>
              </a:rPr>
              <a:t>Provide excellent customer focused health information sharing services to Michigan residents and providers. </a:t>
            </a:r>
          </a:p>
          <a:p>
            <a:pPr marL="0" indent="0">
              <a:lnSpc>
                <a:spcPct val="120000"/>
              </a:lnSpc>
              <a:spcBef>
                <a:spcPts val="0"/>
              </a:spcBef>
              <a:buNone/>
            </a:pPr>
            <a:endParaRPr lang="en-US" sz="2000" dirty="0">
              <a:solidFill>
                <a:schemeClr val="tx2"/>
              </a:solidFill>
              <a:cs typeface="Calibri" panose="020F0502020204030204" pitchFamily="34" charset="0"/>
            </a:endParaRPr>
          </a:p>
          <a:p>
            <a:pPr marL="0" indent="0">
              <a:lnSpc>
                <a:spcPct val="120000"/>
              </a:lnSpc>
              <a:spcBef>
                <a:spcPts val="0"/>
              </a:spcBef>
              <a:buNone/>
            </a:pPr>
            <a:r>
              <a:rPr lang="en-US" sz="2000" b="1" dirty="0">
                <a:solidFill>
                  <a:schemeClr val="tx2"/>
                </a:solidFill>
                <a:cs typeface="Calibri" panose="020F0502020204030204" pitchFamily="34" charset="0"/>
              </a:rPr>
              <a:t>Goal #4</a:t>
            </a:r>
          </a:p>
          <a:p>
            <a:pPr marL="0" indent="0">
              <a:lnSpc>
                <a:spcPct val="120000"/>
              </a:lnSpc>
              <a:spcBef>
                <a:spcPts val="0"/>
              </a:spcBef>
              <a:buNone/>
            </a:pPr>
            <a:r>
              <a:rPr lang="en-US" sz="2000" i="0" u="none" strike="noStrike" baseline="0" dirty="0">
                <a:solidFill>
                  <a:schemeClr val="tx2"/>
                </a:solidFill>
                <a:cs typeface="Calibri" panose="020F0502020204030204" pitchFamily="34" charset="0"/>
              </a:rPr>
              <a:t>Build a high-caliber, innovative, engaged, and diverse workforce.</a:t>
            </a:r>
          </a:p>
          <a:p>
            <a:pPr marL="0" indent="0">
              <a:lnSpc>
                <a:spcPct val="120000"/>
              </a:lnSpc>
              <a:spcBef>
                <a:spcPts val="0"/>
              </a:spcBef>
              <a:buNone/>
            </a:pPr>
            <a:endParaRPr lang="en-US" sz="2100" dirty="0">
              <a:solidFill>
                <a:schemeClr val="tx2"/>
              </a:solidFill>
              <a:cs typeface="Calibri" panose="020F0502020204030204" pitchFamily="34" charset="0"/>
            </a:endParaRPr>
          </a:p>
          <a:p>
            <a:pPr marL="0" indent="0">
              <a:lnSpc>
                <a:spcPct val="120000"/>
              </a:lnSpc>
              <a:spcBef>
                <a:spcPts val="0"/>
              </a:spcBef>
              <a:buNone/>
            </a:pPr>
            <a:endParaRPr lang="en-US" sz="1050" b="1" dirty="0">
              <a:solidFill>
                <a:schemeClr val="tx1"/>
              </a:solidFill>
              <a:cs typeface="Calibri" panose="020F0502020204030204" pitchFamily="34" charset="0"/>
            </a:endParaRPr>
          </a:p>
          <a:p>
            <a:pPr marL="0" indent="0">
              <a:lnSpc>
                <a:spcPct val="120000"/>
              </a:lnSpc>
              <a:spcBef>
                <a:spcPts val="0"/>
              </a:spcBef>
              <a:buNone/>
            </a:pPr>
            <a:endParaRPr lang="en-US" sz="1050" dirty="0">
              <a:solidFill>
                <a:schemeClr val="tx1"/>
              </a:solidFill>
              <a:cs typeface="Calibri" panose="020F0502020204030204" pitchFamily="34" charset="0"/>
            </a:endParaRPr>
          </a:p>
        </p:txBody>
      </p:sp>
      <p:sp>
        <p:nvSpPr>
          <p:cNvPr id="7" name="Rectangle 6">
            <a:extLst>
              <a:ext uri="{FF2B5EF4-FFF2-40B4-BE49-F238E27FC236}">
                <a16:creationId xmlns:a16="http://schemas.microsoft.com/office/drawing/2014/main" id="{0DEA85B3-5EAB-2326-9442-4A30D70CA9BF}"/>
              </a:ext>
            </a:extLst>
          </p:cNvPr>
          <p:cNvSpPr/>
          <p:nvPr/>
        </p:nvSpPr>
        <p:spPr>
          <a:xfrm>
            <a:off x="722243" y="3796748"/>
            <a:ext cx="669235" cy="4969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8955CC91-6E06-3914-6FFD-C95B9621C869}"/>
              </a:ext>
            </a:extLst>
          </p:cNvPr>
          <p:cNvGrpSpPr/>
          <p:nvPr/>
        </p:nvGrpSpPr>
        <p:grpSpPr>
          <a:xfrm>
            <a:off x="165156" y="849796"/>
            <a:ext cx="8488373" cy="3553925"/>
            <a:chOff x="176836" y="997605"/>
            <a:chExt cx="8488373" cy="3553925"/>
          </a:xfrm>
        </p:grpSpPr>
        <p:pic>
          <p:nvPicPr>
            <p:cNvPr id="3" name="Picture 2" descr="A black background with a black square&#10;&#10;Description automatically generated with medium confidence">
              <a:extLst>
                <a:ext uri="{FF2B5EF4-FFF2-40B4-BE49-F238E27FC236}">
                  <a16:creationId xmlns:a16="http://schemas.microsoft.com/office/drawing/2014/main" id="{F1B3744D-48BC-F7BB-F536-29BA5CD15D53}"/>
                </a:ext>
              </a:extLst>
            </p:cNvPr>
            <p:cNvPicPr>
              <a:picLocks noChangeAspect="1"/>
            </p:cNvPicPr>
            <p:nvPr/>
          </p:nvPicPr>
          <p:blipFill rotWithShape="1">
            <a:blip r:embed="rId2">
              <a:extLst>
                <a:ext uri="{28A0092B-C50C-407E-A947-70E740481C1C}">
                  <a14:useLocalDpi xmlns:a14="http://schemas.microsoft.com/office/drawing/2010/main" val="0"/>
                </a:ext>
              </a:extLst>
            </a:blip>
            <a:srcRect b="22076"/>
            <a:stretch/>
          </p:blipFill>
          <p:spPr>
            <a:xfrm>
              <a:off x="176836" y="997605"/>
              <a:ext cx="8488373" cy="3553925"/>
            </a:xfrm>
            <a:prstGeom prst="rect">
              <a:avLst/>
            </a:prstGeom>
          </p:spPr>
        </p:pic>
        <p:pic>
          <p:nvPicPr>
            <p:cNvPr id="6" name="Picture 5">
              <a:extLst>
                <a:ext uri="{FF2B5EF4-FFF2-40B4-BE49-F238E27FC236}">
                  <a16:creationId xmlns:a16="http://schemas.microsoft.com/office/drawing/2014/main" id="{76F09EBA-2C9C-C400-DDC1-1B514E5EFCAE}"/>
                </a:ext>
              </a:extLst>
            </p:cNvPr>
            <p:cNvPicPr>
              <a:picLocks noChangeAspect="1"/>
            </p:cNvPicPr>
            <p:nvPr/>
          </p:nvPicPr>
          <p:blipFill>
            <a:blip r:embed="rId3"/>
            <a:stretch>
              <a:fillRect/>
            </a:stretch>
          </p:blipFill>
          <p:spPr>
            <a:xfrm>
              <a:off x="782226" y="3852021"/>
              <a:ext cx="549267" cy="496956"/>
            </a:xfrm>
            <a:prstGeom prst="rect">
              <a:avLst/>
            </a:prstGeom>
          </p:spPr>
        </p:pic>
      </p:grpSp>
    </p:spTree>
    <p:extLst>
      <p:ext uri="{BB962C8B-B14F-4D97-AF65-F5344CB8AC3E}">
        <p14:creationId xmlns:p14="http://schemas.microsoft.com/office/powerpoint/2010/main" val="1719617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F41CE-A09B-9679-2C07-B453CC273D1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6DFC315-D853-3BC6-22BF-CD1B39F975F0}"/>
              </a:ext>
            </a:extLst>
          </p:cNvPr>
          <p:cNvSpPr>
            <a:spLocks/>
          </p:cNvSpPr>
          <p:nvPr/>
        </p:nvSpPr>
        <p:spPr>
          <a:xfrm>
            <a:off x="0" y="1"/>
            <a:ext cx="9144000" cy="470879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457178">
              <a:defRPr/>
            </a:pPr>
            <a:endParaRPr lang="en-US" sz="1000" dirty="0">
              <a:solidFill>
                <a:srgbClr val="FFFFFF"/>
              </a:solidFill>
              <a:latin typeface="Open Sans"/>
            </a:endParaRPr>
          </a:p>
        </p:txBody>
      </p:sp>
      <p:pic>
        <p:nvPicPr>
          <p:cNvPr id="6" name="Picture 5" descr="A black and blue rectangle&#10;&#10;Description automatically generated">
            <a:extLst>
              <a:ext uri="{FF2B5EF4-FFF2-40B4-BE49-F238E27FC236}">
                <a16:creationId xmlns:a16="http://schemas.microsoft.com/office/drawing/2014/main" id="{1E692862-EC85-0928-18E4-16BC35A14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
            <a:ext cx="9144000" cy="4708790"/>
          </a:xfrm>
          <a:prstGeom prst="rect">
            <a:avLst/>
          </a:prstGeom>
        </p:spPr>
      </p:pic>
      <p:sp>
        <p:nvSpPr>
          <p:cNvPr id="2" name="Title 1">
            <a:extLst>
              <a:ext uri="{FF2B5EF4-FFF2-40B4-BE49-F238E27FC236}">
                <a16:creationId xmlns:a16="http://schemas.microsoft.com/office/drawing/2014/main" id="{F61A7D1D-53B1-7E1E-E56A-46AD739262A7}"/>
              </a:ext>
            </a:extLst>
          </p:cNvPr>
          <p:cNvSpPr>
            <a:spLocks noGrp="1"/>
          </p:cNvSpPr>
          <p:nvPr>
            <p:ph type="title"/>
          </p:nvPr>
        </p:nvSpPr>
        <p:spPr>
          <a:xfrm>
            <a:off x="384378" y="2278347"/>
            <a:ext cx="3179437" cy="930844"/>
          </a:xfrm>
        </p:spPr>
        <p:txBody>
          <a:bodyPr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spcBef>
                <a:spcPts val="0"/>
              </a:spcBef>
            </a:pPr>
            <a:r>
              <a:rPr lang="en-US" sz="1800" b="0" dirty="0">
                <a:solidFill>
                  <a:schemeClr val="bg1"/>
                </a:solidFill>
                <a:cs typeface="Calibri" panose="020F0502020204030204" pitchFamily="34" charset="0"/>
              </a:rPr>
              <a:t>Strengthen partnership with State of Michigan and support public, behavioral, and population health priorities through Michigan’s utility for health information sharing. </a:t>
            </a:r>
            <a:br>
              <a:rPr lang="en-US" sz="2700" b="0" dirty="0">
                <a:solidFill>
                  <a:schemeClr val="bg1"/>
                </a:solidFill>
                <a:cs typeface="Calibri" panose="020F0502020204030204" pitchFamily="34" charset="0"/>
              </a:rPr>
            </a:br>
            <a:endParaRPr lang="en-US" sz="2700" b="0" dirty="0">
              <a:solidFill>
                <a:schemeClr val="bg1"/>
              </a:solidFill>
            </a:endParaRPr>
          </a:p>
        </p:txBody>
      </p:sp>
      <p:sp>
        <p:nvSpPr>
          <p:cNvPr id="7" name="Title 1">
            <a:extLst>
              <a:ext uri="{FF2B5EF4-FFF2-40B4-BE49-F238E27FC236}">
                <a16:creationId xmlns:a16="http://schemas.microsoft.com/office/drawing/2014/main" id="{7AE1A413-1C68-DECD-5807-BAAC54CF9D8D}"/>
              </a:ext>
            </a:extLst>
          </p:cNvPr>
          <p:cNvSpPr txBox="1">
            <a:spLocks/>
          </p:cNvSpPr>
          <p:nvPr/>
        </p:nvSpPr>
        <p:spPr>
          <a:xfrm>
            <a:off x="470348" y="454620"/>
            <a:ext cx="3179437" cy="930844"/>
          </a:xfrm>
          <a:prstGeom prst="rect">
            <a:avLst/>
          </a:prstGeom>
        </p:spPr>
        <p:txBody>
          <a:bodyPr vert="horz" lIns="91440" tIns="45720" rIns="91440" bIns="45720" rtlCol="0" anchor="ctr" anchorCtr="0">
            <a:noAutofit/>
          </a:bodyPr>
          <a:lstStyle>
            <a:defPPr>
              <a:defRPr lang="en-US"/>
            </a:defPPr>
            <a:lvl1pPr marL="0" algn="l" defTabSz="685800" rtl="0" eaLnBrk="1" latinLnBrk="0" hangingPunct="1">
              <a:lnSpc>
                <a:spcPct val="90000"/>
              </a:lnSpc>
              <a:spcBef>
                <a:spcPct val="0"/>
              </a:spcBef>
              <a:buNone/>
              <a:defRPr sz="135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lnSpc>
                <a:spcPct val="120000"/>
              </a:lnSpc>
              <a:spcBef>
                <a:spcPts val="0"/>
              </a:spcBef>
              <a:defRPr/>
            </a:pPr>
            <a:r>
              <a:rPr lang="en-US" sz="2800" dirty="0">
                <a:solidFill>
                  <a:srgbClr val="FFFFFF"/>
                </a:solidFill>
                <a:latin typeface="Open Sans ExtraBold"/>
                <a:cs typeface="Calibri" panose="020F0502020204030204" pitchFamily="34" charset="0"/>
              </a:rPr>
              <a:t>GOAL NO. 1</a:t>
            </a:r>
            <a:endParaRPr lang="en-US" sz="3600" dirty="0">
              <a:solidFill>
                <a:srgbClr val="FFFFFF"/>
              </a:solidFill>
              <a:latin typeface="Open Sans ExtraBold"/>
            </a:endParaRPr>
          </a:p>
        </p:txBody>
      </p:sp>
      <p:sp>
        <p:nvSpPr>
          <p:cNvPr id="11" name="TextBox 10">
            <a:extLst>
              <a:ext uri="{FF2B5EF4-FFF2-40B4-BE49-F238E27FC236}">
                <a16:creationId xmlns:a16="http://schemas.microsoft.com/office/drawing/2014/main" id="{52BAAD7D-DC30-5942-BEBF-FB35D5DED4C9}"/>
              </a:ext>
            </a:extLst>
          </p:cNvPr>
          <p:cNvSpPr txBox="1"/>
          <p:nvPr/>
        </p:nvSpPr>
        <p:spPr>
          <a:xfrm>
            <a:off x="4399723" y="684130"/>
            <a:ext cx="4671392" cy="3340530"/>
          </a:xfrm>
          <a:prstGeom prst="rect">
            <a:avLst/>
          </a:prstGeom>
          <a:noFill/>
        </p:spPr>
        <p:txBody>
          <a:bodyPr wrap="square">
            <a:spAutoFit/>
          </a:bodyPr>
          <a:lstStyle/>
          <a:p>
            <a:pPr defTabSz="457189">
              <a:lnSpc>
                <a:spcPct val="120000"/>
              </a:lnSpc>
              <a:spcAft>
                <a:spcPts val="600"/>
              </a:spcAft>
            </a:pPr>
            <a:r>
              <a:rPr lang="en-US" sz="2200" b="1" dirty="0">
                <a:solidFill>
                  <a:srgbClr val="253E8E"/>
                </a:solidFill>
                <a:latin typeface="Open Sans"/>
                <a:cs typeface="Calibri" panose="020F0502020204030204" pitchFamily="34" charset="0"/>
              </a:rPr>
              <a:t>Strategies:</a:t>
            </a:r>
          </a:p>
          <a:p>
            <a:pPr indent="-171446" defTabSz="685783">
              <a:lnSpc>
                <a:spcPct val="120000"/>
              </a:lnSpc>
              <a:spcAft>
                <a:spcPts val="1200"/>
              </a:spcAft>
              <a:buClr>
                <a:srgbClr val="40C1CC"/>
              </a:buClr>
              <a:buFont typeface="Wingdings" pitchFamily="2" charset="2"/>
              <a:buChar char="§"/>
            </a:pPr>
            <a:r>
              <a:rPr lang="en-US" dirty="0">
                <a:solidFill>
                  <a:srgbClr val="253E8E"/>
                </a:solidFill>
                <a:latin typeface="Open Sans"/>
                <a:cs typeface="Calibri" panose="020F0502020204030204" pitchFamily="34" charset="0"/>
              </a:rPr>
              <a:t>Advance Michigan’s Health IT Roadmap</a:t>
            </a:r>
          </a:p>
          <a:p>
            <a:pPr indent="-171446" defTabSz="685783">
              <a:lnSpc>
                <a:spcPct val="120000"/>
              </a:lnSpc>
              <a:spcAft>
                <a:spcPts val="1200"/>
              </a:spcAft>
              <a:buClr>
                <a:srgbClr val="40C1CC"/>
              </a:buClr>
              <a:buFont typeface="Wingdings" pitchFamily="2" charset="2"/>
              <a:buChar char="§"/>
            </a:pPr>
            <a:r>
              <a:rPr lang="en-US" dirty="0">
                <a:solidFill>
                  <a:srgbClr val="253E8E"/>
                </a:solidFill>
                <a:latin typeface="Open Sans"/>
                <a:cs typeface="Calibri" panose="020F0502020204030204" pitchFamily="34" charset="0"/>
              </a:rPr>
              <a:t>Support legislation to formally establish a Health Data Utility in Michigan</a:t>
            </a:r>
          </a:p>
          <a:p>
            <a:pPr indent="-171446" defTabSz="685783">
              <a:lnSpc>
                <a:spcPct val="120000"/>
              </a:lnSpc>
              <a:spcAft>
                <a:spcPts val="1200"/>
              </a:spcAft>
              <a:buClr>
                <a:srgbClr val="40C1CC"/>
              </a:buClr>
              <a:buFont typeface="Wingdings" pitchFamily="2" charset="2"/>
              <a:buChar char="§"/>
            </a:pPr>
            <a:r>
              <a:rPr lang="en-US" dirty="0">
                <a:solidFill>
                  <a:srgbClr val="253E8E"/>
                </a:solidFill>
                <a:latin typeface="Open Sans"/>
                <a:cs typeface="Calibri" panose="020F0502020204030204" pitchFamily="34" charset="0"/>
              </a:rPr>
              <a:t>Expand capabilities to support         cross-sector data sharing and statewide Community Information Exchange (CIE)</a:t>
            </a:r>
          </a:p>
          <a:p>
            <a:pPr indent="-171446" defTabSz="685783">
              <a:lnSpc>
                <a:spcPct val="120000"/>
              </a:lnSpc>
              <a:spcAft>
                <a:spcPts val="1200"/>
              </a:spcAft>
              <a:buClr>
                <a:srgbClr val="40C1CC"/>
              </a:buClr>
              <a:buFont typeface="Wingdings" pitchFamily="2" charset="2"/>
              <a:buChar char="§"/>
            </a:pPr>
            <a:r>
              <a:rPr lang="en-US" dirty="0">
                <a:solidFill>
                  <a:srgbClr val="253E8E"/>
                </a:solidFill>
                <a:latin typeface="Open Sans"/>
                <a:cs typeface="Calibri" panose="020F0502020204030204" pitchFamily="34" charset="0"/>
              </a:rPr>
              <a:t>Support data quality and conformance </a:t>
            </a:r>
          </a:p>
        </p:txBody>
      </p:sp>
    </p:spTree>
    <p:extLst>
      <p:ext uri="{BB962C8B-B14F-4D97-AF65-F5344CB8AC3E}">
        <p14:creationId xmlns:p14="http://schemas.microsoft.com/office/powerpoint/2010/main" val="1932809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F41CE-A09B-9679-2C07-B453CC273D1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6DFC315-D853-3BC6-22BF-CD1B39F975F0}"/>
              </a:ext>
            </a:extLst>
          </p:cNvPr>
          <p:cNvSpPr>
            <a:spLocks/>
          </p:cNvSpPr>
          <p:nvPr/>
        </p:nvSpPr>
        <p:spPr>
          <a:xfrm>
            <a:off x="0" y="1"/>
            <a:ext cx="9144000" cy="470879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457178">
              <a:defRPr/>
            </a:pPr>
            <a:endParaRPr lang="en-US" sz="1000" dirty="0">
              <a:solidFill>
                <a:srgbClr val="FFFFFF"/>
              </a:solidFill>
              <a:latin typeface="Open Sans"/>
            </a:endParaRPr>
          </a:p>
        </p:txBody>
      </p:sp>
      <p:pic>
        <p:nvPicPr>
          <p:cNvPr id="6" name="Picture 5" descr="A black and blue rectangle&#10;&#10;Description automatically generated">
            <a:extLst>
              <a:ext uri="{FF2B5EF4-FFF2-40B4-BE49-F238E27FC236}">
                <a16:creationId xmlns:a16="http://schemas.microsoft.com/office/drawing/2014/main" id="{1E692862-EC85-0928-18E4-16BC35A14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4708790"/>
          </a:xfrm>
          <a:prstGeom prst="rect">
            <a:avLst/>
          </a:prstGeom>
        </p:spPr>
      </p:pic>
      <p:sp>
        <p:nvSpPr>
          <p:cNvPr id="2" name="Title 1">
            <a:extLst>
              <a:ext uri="{FF2B5EF4-FFF2-40B4-BE49-F238E27FC236}">
                <a16:creationId xmlns:a16="http://schemas.microsoft.com/office/drawing/2014/main" id="{F61A7D1D-53B1-7E1E-E56A-46AD739262A7}"/>
              </a:ext>
            </a:extLst>
          </p:cNvPr>
          <p:cNvSpPr>
            <a:spLocks noGrp="1"/>
          </p:cNvSpPr>
          <p:nvPr>
            <p:ph type="title"/>
          </p:nvPr>
        </p:nvSpPr>
        <p:spPr>
          <a:xfrm>
            <a:off x="391004" y="1640907"/>
            <a:ext cx="3179437" cy="930844"/>
          </a:xfrm>
        </p:spPr>
        <p:txBody>
          <a:bodyPr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spcBef>
                <a:spcPts val="0"/>
              </a:spcBef>
            </a:pPr>
            <a:r>
              <a:rPr lang="en-US" sz="1800" b="0" dirty="0">
                <a:solidFill>
                  <a:schemeClr val="bg1"/>
                </a:solidFill>
                <a:cs typeface="Calibri" panose="020F0502020204030204" pitchFamily="34" charset="0"/>
              </a:rPr>
              <a:t>Enhance our capabilities to support the health care ecosystem’s comprehensive health data needs.</a:t>
            </a:r>
            <a:endParaRPr lang="en-US" sz="2700" b="0" dirty="0">
              <a:solidFill>
                <a:schemeClr val="bg1"/>
              </a:solidFill>
            </a:endParaRPr>
          </a:p>
        </p:txBody>
      </p:sp>
      <p:sp>
        <p:nvSpPr>
          <p:cNvPr id="7" name="Title 1">
            <a:extLst>
              <a:ext uri="{FF2B5EF4-FFF2-40B4-BE49-F238E27FC236}">
                <a16:creationId xmlns:a16="http://schemas.microsoft.com/office/drawing/2014/main" id="{7AE1A413-1C68-DECD-5807-BAAC54CF9D8D}"/>
              </a:ext>
            </a:extLst>
          </p:cNvPr>
          <p:cNvSpPr txBox="1">
            <a:spLocks/>
          </p:cNvSpPr>
          <p:nvPr/>
        </p:nvSpPr>
        <p:spPr>
          <a:xfrm>
            <a:off x="470348" y="454620"/>
            <a:ext cx="3179437" cy="930844"/>
          </a:xfrm>
          <a:prstGeom prst="rect">
            <a:avLst/>
          </a:prstGeom>
        </p:spPr>
        <p:txBody>
          <a:bodyPr vert="horz" lIns="91440" tIns="45720" rIns="91440" bIns="45720" rtlCol="0" anchor="ctr" anchorCtr="0">
            <a:noAutofit/>
          </a:bodyPr>
          <a:lstStyle>
            <a:defPPr>
              <a:defRPr lang="en-US"/>
            </a:defPPr>
            <a:lvl1pPr marL="0" algn="l" defTabSz="685800" rtl="0" eaLnBrk="1" latinLnBrk="0" hangingPunct="1">
              <a:lnSpc>
                <a:spcPct val="90000"/>
              </a:lnSpc>
              <a:spcBef>
                <a:spcPct val="0"/>
              </a:spcBef>
              <a:buNone/>
              <a:defRPr sz="135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lnSpc>
                <a:spcPct val="120000"/>
              </a:lnSpc>
              <a:spcBef>
                <a:spcPts val="0"/>
              </a:spcBef>
              <a:defRPr/>
            </a:pPr>
            <a:r>
              <a:rPr lang="en-US" sz="2800" dirty="0">
                <a:solidFill>
                  <a:srgbClr val="FFFFFF"/>
                </a:solidFill>
                <a:latin typeface="Open Sans ExtraBold"/>
                <a:cs typeface="Calibri" panose="020F0502020204030204" pitchFamily="34" charset="0"/>
              </a:rPr>
              <a:t>GOAL NO. 2</a:t>
            </a:r>
            <a:endParaRPr lang="en-US" sz="3600" dirty="0">
              <a:solidFill>
                <a:srgbClr val="FFFFFF"/>
              </a:solidFill>
              <a:latin typeface="Open Sans ExtraBold"/>
            </a:endParaRPr>
          </a:p>
        </p:txBody>
      </p:sp>
      <p:sp>
        <p:nvSpPr>
          <p:cNvPr id="11" name="TextBox 10">
            <a:extLst>
              <a:ext uri="{FF2B5EF4-FFF2-40B4-BE49-F238E27FC236}">
                <a16:creationId xmlns:a16="http://schemas.microsoft.com/office/drawing/2014/main" id="{52BAAD7D-DC30-5942-BEBF-FB35D5DED4C9}"/>
              </a:ext>
            </a:extLst>
          </p:cNvPr>
          <p:cNvSpPr txBox="1"/>
          <p:nvPr/>
        </p:nvSpPr>
        <p:spPr>
          <a:xfrm>
            <a:off x="4280452" y="690757"/>
            <a:ext cx="4863548" cy="3519040"/>
          </a:xfrm>
          <a:prstGeom prst="rect">
            <a:avLst/>
          </a:prstGeom>
          <a:noFill/>
        </p:spPr>
        <p:txBody>
          <a:bodyPr wrap="square">
            <a:spAutoFit/>
          </a:bodyPr>
          <a:lstStyle/>
          <a:p>
            <a:pPr defTabSz="457189">
              <a:lnSpc>
                <a:spcPct val="120000"/>
              </a:lnSpc>
              <a:spcAft>
                <a:spcPts val="600"/>
              </a:spcAft>
            </a:pPr>
            <a:r>
              <a:rPr lang="en-US" sz="2200" b="1" dirty="0">
                <a:solidFill>
                  <a:srgbClr val="253E8E"/>
                </a:solidFill>
                <a:latin typeface="Open Sans"/>
                <a:cs typeface="Calibri" panose="020F0502020204030204" pitchFamily="34" charset="0"/>
              </a:rPr>
              <a:t>Strategies:</a:t>
            </a:r>
          </a:p>
          <a:p>
            <a:pPr indent="-171446" defTabSz="685783">
              <a:lnSpc>
                <a:spcPct val="120000"/>
              </a:lnSpc>
              <a:spcAft>
                <a:spcPts val="1200"/>
              </a:spcAft>
              <a:buClr>
                <a:srgbClr val="40C1CC"/>
              </a:buClr>
              <a:buFont typeface="Wingdings" pitchFamily="2" charset="2"/>
              <a:buChar char="§"/>
            </a:pPr>
            <a:r>
              <a:rPr lang="en-US" dirty="0">
                <a:solidFill>
                  <a:srgbClr val="253E8E"/>
                </a:solidFill>
                <a:latin typeface="Open Sans"/>
                <a:cs typeface="Calibri" panose="020F0502020204030204" pitchFamily="34" charset="0"/>
              </a:rPr>
              <a:t>Simplify and modernize our technology environment to reduce complexity, cost, and interdependencies</a:t>
            </a:r>
          </a:p>
          <a:p>
            <a:pPr indent="-171446" defTabSz="685783">
              <a:lnSpc>
                <a:spcPct val="120000"/>
              </a:lnSpc>
              <a:spcAft>
                <a:spcPts val="1200"/>
              </a:spcAft>
              <a:buClr>
                <a:srgbClr val="40C1CC"/>
              </a:buClr>
              <a:buFont typeface="Wingdings" pitchFamily="2" charset="2"/>
              <a:buChar char="§"/>
            </a:pPr>
            <a:r>
              <a:rPr lang="en-US" dirty="0">
                <a:solidFill>
                  <a:srgbClr val="253E8E"/>
                </a:solidFill>
                <a:latin typeface="Open Sans"/>
                <a:cs typeface="Calibri" panose="020F0502020204030204" pitchFamily="34" charset="0"/>
              </a:rPr>
              <a:t>Deliver advanced solutions that bolster value-based care, improve quality reporting, and reduce administrative burden </a:t>
            </a:r>
          </a:p>
          <a:p>
            <a:pPr indent="-171446" defTabSz="685783">
              <a:lnSpc>
                <a:spcPct val="120000"/>
              </a:lnSpc>
              <a:spcAft>
                <a:spcPts val="1200"/>
              </a:spcAft>
              <a:buClr>
                <a:srgbClr val="40C1CC"/>
              </a:buClr>
              <a:buFont typeface="Wingdings" pitchFamily="2" charset="2"/>
              <a:buChar char="§"/>
            </a:pPr>
            <a:r>
              <a:rPr lang="en-US" dirty="0">
                <a:solidFill>
                  <a:srgbClr val="253E8E"/>
                </a:solidFill>
                <a:latin typeface="Open Sans"/>
                <a:cs typeface="Calibri" panose="020F0502020204030204" pitchFamily="34" charset="0"/>
              </a:rPr>
              <a:t>Align technology roadmaps with current and future regulations</a:t>
            </a:r>
          </a:p>
        </p:txBody>
      </p:sp>
    </p:spTree>
    <p:extLst>
      <p:ext uri="{BB962C8B-B14F-4D97-AF65-F5344CB8AC3E}">
        <p14:creationId xmlns:p14="http://schemas.microsoft.com/office/powerpoint/2010/main" val="3036602106"/>
      </p:ext>
    </p:extLst>
  </p:cSld>
  <p:clrMapOvr>
    <a:masterClrMapping/>
  </p:clrMapOvr>
</p:sld>
</file>

<file path=ppt/theme/theme1.xml><?xml version="1.0" encoding="utf-8"?>
<a:theme xmlns:a="http://schemas.openxmlformats.org/drawingml/2006/main" name="1_Office Theme">
  <a:themeElements>
    <a:clrScheme name="MiHIN">
      <a:dk1>
        <a:srgbClr val="000000"/>
      </a:dk1>
      <a:lt1>
        <a:srgbClr val="FFFFFF"/>
      </a:lt1>
      <a:dk2>
        <a:srgbClr val="253E8E"/>
      </a:dk2>
      <a:lt2>
        <a:srgbClr val="E7E6E6"/>
      </a:lt2>
      <a:accent1>
        <a:srgbClr val="40C1CC"/>
      </a:accent1>
      <a:accent2>
        <a:srgbClr val="623A92"/>
      </a:accent2>
      <a:accent3>
        <a:srgbClr val="7FC468"/>
      </a:accent3>
      <a:accent4>
        <a:srgbClr val="D9BA39"/>
      </a:accent4>
      <a:accent5>
        <a:srgbClr val="8A8B8D"/>
      </a:accent5>
      <a:accent6>
        <a:srgbClr val="DCECF2"/>
      </a:accent6>
      <a:hlink>
        <a:srgbClr val="253E8E"/>
      </a:hlink>
      <a:folHlink>
        <a:srgbClr val="40C1CC"/>
      </a:folHlink>
    </a:clrScheme>
    <a:fontScheme name="Custom 1">
      <a:majorFont>
        <a:latin typeface="Open Sans Extra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MiHIN">
      <a:dk1>
        <a:srgbClr val="000000"/>
      </a:dk1>
      <a:lt1>
        <a:srgbClr val="FFFFFF"/>
      </a:lt1>
      <a:dk2>
        <a:srgbClr val="253E8E"/>
      </a:dk2>
      <a:lt2>
        <a:srgbClr val="E7E6E6"/>
      </a:lt2>
      <a:accent1>
        <a:srgbClr val="40C1CC"/>
      </a:accent1>
      <a:accent2>
        <a:srgbClr val="623A92"/>
      </a:accent2>
      <a:accent3>
        <a:srgbClr val="7FC468"/>
      </a:accent3>
      <a:accent4>
        <a:srgbClr val="D9BA39"/>
      </a:accent4>
      <a:accent5>
        <a:srgbClr val="8A8B8D"/>
      </a:accent5>
      <a:accent6>
        <a:srgbClr val="DCECF2"/>
      </a:accent6>
      <a:hlink>
        <a:srgbClr val="253E8E"/>
      </a:hlink>
      <a:folHlink>
        <a:srgbClr val="40C1CC"/>
      </a:folHlink>
    </a:clrScheme>
    <a:fontScheme name="Custom 1">
      <a:majorFont>
        <a:latin typeface="Open Sans Extra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MiHIN">
      <a:dk1>
        <a:srgbClr val="000000"/>
      </a:dk1>
      <a:lt1>
        <a:srgbClr val="FFFFFF"/>
      </a:lt1>
      <a:dk2>
        <a:srgbClr val="253E8E"/>
      </a:dk2>
      <a:lt2>
        <a:srgbClr val="E7E6E6"/>
      </a:lt2>
      <a:accent1>
        <a:srgbClr val="40C1CC"/>
      </a:accent1>
      <a:accent2>
        <a:srgbClr val="623A92"/>
      </a:accent2>
      <a:accent3>
        <a:srgbClr val="7FC468"/>
      </a:accent3>
      <a:accent4>
        <a:srgbClr val="D9BA39"/>
      </a:accent4>
      <a:accent5>
        <a:srgbClr val="8A8B8D"/>
      </a:accent5>
      <a:accent6>
        <a:srgbClr val="DCECF2"/>
      </a:accent6>
      <a:hlink>
        <a:srgbClr val="253E8E"/>
      </a:hlink>
      <a:folHlink>
        <a:srgbClr val="40C1CC"/>
      </a:folHlink>
    </a:clrScheme>
    <a:fontScheme name="Custom 1">
      <a:majorFont>
        <a:latin typeface="Open Sans Extra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MiHIN">
      <a:dk1>
        <a:srgbClr val="000000"/>
      </a:dk1>
      <a:lt1>
        <a:srgbClr val="FFFFFF"/>
      </a:lt1>
      <a:dk2>
        <a:srgbClr val="253E8E"/>
      </a:dk2>
      <a:lt2>
        <a:srgbClr val="E7E6E6"/>
      </a:lt2>
      <a:accent1>
        <a:srgbClr val="40C1CC"/>
      </a:accent1>
      <a:accent2>
        <a:srgbClr val="623A92"/>
      </a:accent2>
      <a:accent3>
        <a:srgbClr val="7FC468"/>
      </a:accent3>
      <a:accent4>
        <a:srgbClr val="D9BA39"/>
      </a:accent4>
      <a:accent5>
        <a:srgbClr val="8A8B8D"/>
      </a:accent5>
      <a:accent6>
        <a:srgbClr val="DCECF2"/>
      </a:accent6>
      <a:hlink>
        <a:srgbClr val="253E8E"/>
      </a:hlink>
      <a:folHlink>
        <a:srgbClr val="40C1CC"/>
      </a:folHlink>
    </a:clrScheme>
    <a:fontScheme name="Custom 1">
      <a:majorFont>
        <a:latin typeface="Open Sans Extra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62631C27B749449D687ED00B6F43EF" ma:contentTypeVersion="18" ma:contentTypeDescription="Create a new document." ma:contentTypeScope="" ma:versionID="7bff88228db5c616b714c55cda3ea2fe">
  <xsd:schema xmlns:xsd="http://www.w3.org/2001/XMLSchema" xmlns:xs="http://www.w3.org/2001/XMLSchema" xmlns:p="http://schemas.microsoft.com/office/2006/metadata/properties" xmlns:ns2="72918690-ab5c-48f6-ab36-b42b1ad90604" xmlns:ns3="75f83af2-595f-4dd1-a61a-3ffd01c1eecc" targetNamespace="http://schemas.microsoft.com/office/2006/metadata/properties" ma:root="true" ma:fieldsID="af7ec8edfc03d69fe6dfcc6690412407" ns2:_="" ns3:_="">
    <xsd:import namespace="72918690-ab5c-48f6-ab36-b42b1ad90604"/>
    <xsd:import namespace="75f83af2-595f-4dd1-a61a-3ffd01c1eec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918690-ab5c-48f6-ab36-b42b1ad906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9bc70d5-fa5e-46c0-b97a-4bd2a06b58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f83af2-595f-4dd1-a61a-3ffd01c1eec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dc894e7-1b71-4cc8-9f38-8625571170c4}" ma:internalName="TaxCatchAll" ma:showField="CatchAllData" ma:web="75f83af2-595f-4dd1-a61a-3ffd01c1ee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5f83af2-595f-4dd1-a61a-3ffd01c1eecc" xsi:nil="true"/>
    <lcf76f155ced4ddcb4097134ff3c332f xmlns="72918690-ab5c-48f6-ab36-b42b1ad9060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ACC5FF-52AB-4CD2-9963-8FF17E8DBB05}">
  <ds:schemaRefs>
    <ds:schemaRef ds:uri="http://schemas.microsoft.com/sharepoint/v3/contenttype/forms"/>
  </ds:schemaRefs>
</ds:datastoreItem>
</file>

<file path=customXml/itemProps2.xml><?xml version="1.0" encoding="utf-8"?>
<ds:datastoreItem xmlns:ds="http://schemas.openxmlformats.org/officeDocument/2006/customXml" ds:itemID="{98060D2D-9D22-4B23-89BF-C37FC93447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918690-ab5c-48f6-ab36-b42b1ad90604"/>
    <ds:schemaRef ds:uri="75f83af2-595f-4dd1-a61a-3ffd01c1ee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6D5B0A-1541-45B9-8685-6F33A54CC47B}">
  <ds:schemaRefs>
    <ds:schemaRef ds:uri="http://schemas.microsoft.com/office/2006/metadata/properties"/>
    <ds:schemaRef ds:uri="http://schemas.microsoft.com/office/infopath/2007/PartnerControls"/>
    <ds:schemaRef ds:uri="75f83af2-595f-4dd1-a61a-3ffd01c1eecc"/>
    <ds:schemaRef ds:uri="72918690-ab5c-48f6-ab36-b42b1ad90604"/>
  </ds:schemaRefs>
</ds:datastoreItem>
</file>

<file path=docProps/app.xml><?xml version="1.0" encoding="utf-8"?>
<Properties xmlns="http://schemas.openxmlformats.org/officeDocument/2006/extended-properties" xmlns:vt="http://schemas.openxmlformats.org/officeDocument/2006/docPropsVTypes">
  <Template/>
  <TotalTime>12840</TotalTime>
  <Words>554</Words>
  <Application>Microsoft Office PowerPoint</Application>
  <PresentationFormat>On-screen Show (16:9)</PresentationFormat>
  <Paragraphs>76</Paragraphs>
  <Slides>14</Slides>
  <Notes>1</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1_Office Theme</vt:lpstr>
      <vt:lpstr>2_Office Theme</vt:lpstr>
      <vt:lpstr>3_Office Theme</vt:lpstr>
      <vt:lpstr>4_Office Theme</vt:lpstr>
      <vt:lpstr>PowerPoint Presentation</vt:lpstr>
      <vt:lpstr>PowerPoint Presentation</vt:lpstr>
      <vt:lpstr>Isabell Bio / Role at MiHIN – Emily to Provide</vt:lpstr>
      <vt:lpstr>PowerPoint Presentation</vt:lpstr>
      <vt:lpstr>Background</vt:lpstr>
      <vt:lpstr>PowerPoint Presentation</vt:lpstr>
      <vt:lpstr>MiHIN’s 2024-2028 Visionary Goals</vt:lpstr>
      <vt:lpstr>Strengthen partnership with State of Michigan and support public, behavioral, and population health priorities through Michigan’s utility for health information sharing.  </vt:lpstr>
      <vt:lpstr>Enhance our capabilities to support the health care ecosystem’s comprehensive health data needs.</vt:lpstr>
      <vt:lpstr>Provide excellent customer focused health information sharing services to Michigan residents and providers.</vt:lpstr>
      <vt:lpstr>Build a high-caliber, innovative, engaged, and diverse workforce.</vt:lpstr>
      <vt:lpstr>PowerPoint Presentation</vt:lpstr>
      <vt:lpstr>Strategy Execution &amp; Measuring Our Progress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Lauren Kosowski</cp:lastModifiedBy>
  <cp:revision>118</cp:revision>
  <dcterms:created xsi:type="dcterms:W3CDTF">2020-09-08T03:20:30Z</dcterms:created>
  <dcterms:modified xsi:type="dcterms:W3CDTF">2024-08-07T01:18:26Z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0x010100A562631C27B749449D687ED00B6F43EF</vt:lpwstr>
  </property>
</Properties>
</file>